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50" r:id="rId1"/>
  </p:sldMasterIdLst>
  <p:notesMasterIdLst>
    <p:notesMasterId r:id="rId49"/>
  </p:notesMasterIdLst>
  <p:handoutMasterIdLst>
    <p:handoutMasterId r:id="rId50"/>
  </p:handoutMasterIdLst>
  <p:sldIdLst>
    <p:sldId id="794" r:id="rId2"/>
    <p:sldId id="654" r:id="rId3"/>
    <p:sldId id="815" r:id="rId4"/>
    <p:sldId id="881" r:id="rId5"/>
    <p:sldId id="863" r:id="rId6"/>
    <p:sldId id="882" r:id="rId7"/>
    <p:sldId id="868" r:id="rId8"/>
    <p:sldId id="886" r:id="rId9"/>
    <p:sldId id="887" r:id="rId10"/>
    <p:sldId id="883" r:id="rId11"/>
    <p:sldId id="872" r:id="rId12"/>
    <p:sldId id="888" r:id="rId13"/>
    <p:sldId id="889" r:id="rId14"/>
    <p:sldId id="900" r:id="rId15"/>
    <p:sldId id="901" r:id="rId16"/>
    <p:sldId id="884" r:id="rId17"/>
    <p:sldId id="876" r:id="rId18"/>
    <p:sldId id="877" r:id="rId19"/>
    <p:sldId id="878" r:id="rId20"/>
    <p:sldId id="891" r:id="rId21"/>
    <p:sldId id="897" r:id="rId22"/>
    <p:sldId id="903" r:id="rId23"/>
    <p:sldId id="904" r:id="rId24"/>
    <p:sldId id="885" r:id="rId25"/>
    <p:sldId id="906" r:id="rId26"/>
    <p:sldId id="907" r:id="rId27"/>
    <p:sldId id="908" r:id="rId28"/>
    <p:sldId id="895" r:id="rId29"/>
    <p:sldId id="919" r:id="rId30"/>
    <p:sldId id="909" r:id="rId31"/>
    <p:sldId id="920" r:id="rId32"/>
    <p:sldId id="910" r:id="rId33"/>
    <p:sldId id="921" r:id="rId34"/>
    <p:sldId id="911" r:id="rId35"/>
    <p:sldId id="922" r:id="rId36"/>
    <p:sldId id="912" r:id="rId37"/>
    <p:sldId id="923" r:id="rId38"/>
    <p:sldId id="913" r:id="rId39"/>
    <p:sldId id="914" r:id="rId40"/>
    <p:sldId id="924" r:id="rId41"/>
    <p:sldId id="915" r:id="rId42"/>
    <p:sldId id="925" r:id="rId43"/>
    <p:sldId id="916" r:id="rId44"/>
    <p:sldId id="926" r:id="rId45"/>
    <p:sldId id="917" r:id="rId46"/>
    <p:sldId id="927" r:id="rId47"/>
    <p:sldId id="928" r:id="rId48"/>
  </p:sldIdLst>
  <p:sldSz cx="9144000" cy="6858000" type="screen4x3"/>
  <p:notesSz cx="7099300" cy="10234613"/>
  <p:defaultTextStyle>
    <a:defPPr>
      <a:defRPr lang="it-IT"/>
    </a:defPPr>
    <a:lvl1pPr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52">
          <p15:clr>
            <a:srgbClr val="A4A3A4"/>
          </p15:clr>
        </p15:guide>
        <p15:guide id="2" pos="292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essuno stile, nessuna grigli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7853C-536D-4A76-A0AE-DD22124D55A5}" styleName="Stile con tema 1 - Colore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17292A2E-F333-43FB-9621-5CBBE7FDCDCB}" styleName="Stile chiaro 2 - Colore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439"/>
    <p:restoredTop sz="87116"/>
  </p:normalViewPr>
  <p:slideViewPr>
    <p:cSldViewPr>
      <p:cViewPr>
        <p:scale>
          <a:sx n="100" d="100"/>
          <a:sy n="100" d="100"/>
        </p:scale>
        <p:origin x="1472" y="144"/>
      </p:cViewPr>
      <p:guideLst>
        <p:guide orient="horz" pos="2352"/>
        <p:guide pos="2928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212"/>
    </p:cViewPr>
  </p:sorterViewPr>
  <p:notesViewPr>
    <p:cSldViewPr>
      <p:cViewPr varScale="1">
        <p:scale>
          <a:sx n="58" d="100"/>
          <a:sy n="58" d="100"/>
        </p:scale>
        <p:origin x="-2622" y="-84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handoutMaster" Target="handoutMasters/handoutMaster1.xml"/><Relationship Id="rId51" Type="http://schemas.openxmlformats.org/officeDocument/2006/relationships/presProps" Target="presProps.xml"/><Relationship Id="rId52" Type="http://schemas.openxmlformats.org/officeDocument/2006/relationships/viewProps" Target="viewProps.xml"/><Relationship Id="rId53" Type="http://schemas.openxmlformats.org/officeDocument/2006/relationships/theme" Target="theme/theme1.xml"/><Relationship Id="rId54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Relationship Id="rId2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94038" cy="479425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6483" tIns="48240" rIns="96483" bIns="48240" numCol="1" anchor="t" anchorCtr="0" compatLnSpc="1">
            <a:prstTxWarp prst="textNoShape">
              <a:avLst/>
            </a:prstTxWarp>
          </a:bodyPr>
          <a:lstStyle>
            <a:lvl1pPr algn="l" defTabSz="965200">
              <a:defRPr sz="1200"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952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89388" y="0"/>
            <a:ext cx="3092450" cy="479425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6483" tIns="48240" rIns="96483" bIns="48240" numCol="1" anchor="t" anchorCtr="0" compatLnSpc="1">
            <a:prstTxWarp prst="textNoShape">
              <a:avLst/>
            </a:prstTxWarp>
          </a:bodyPr>
          <a:lstStyle>
            <a:lvl1pPr algn="r" defTabSz="965200">
              <a:defRPr sz="1200"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952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31375"/>
            <a:ext cx="3094038" cy="479425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6483" tIns="48240" rIns="96483" bIns="48240" numCol="1" anchor="b" anchorCtr="0" compatLnSpc="1">
            <a:prstTxWarp prst="textNoShape">
              <a:avLst/>
            </a:prstTxWarp>
          </a:bodyPr>
          <a:lstStyle>
            <a:lvl1pPr algn="l" defTabSz="965200">
              <a:defRPr sz="1200"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952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89388" y="9731375"/>
            <a:ext cx="3092450" cy="479425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6483" tIns="48240" rIns="96483" bIns="48240" numCol="1" anchor="b" anchorCtr="0" compatLnSpc="1">
            <a:prstTxWarp prst="textNoShape">
              <a:avLst/>
            </a:prstTxWarp>
          </a:bodyPr>
          <a:lstStyle>
            <a:lvl1pPr algn="r" defTabSz="965200">
              <a:defRPr sz="1200"/>
            </a:lvl1pPr>
          </a:lstStyle>
          <a:p>
            <a:fld id="{6E74F63E-0303-B84C-A359-5473CBB4DD77}" type="slidenum">
              <a:rPr lang="it-IT" altLang="it-IT"/>
              <a:pPr/>
              <a:t>‹n.›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8469308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5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6483" tIns="48240" rIns="96483" bIns="48240" numCol="1" anchor="t" anchorCtr="0" compatLnSpc="1">
            <a:prstTxWarp prst="textNoShape">
              <a:avLst/>
            </a:prstTxWarp>
          </a:bodyPr>
          <a:lstStyle>
            <a:lvl1pPr algn="l" defTabSz="965200">
              <a:defRPr sz="1200"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665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6483" tIns="48240" rIns="96483" bIns="48240" numCol="1" anchor="t" anchorCtr="0" compatLnSpc="1">
            <a:prstTxWarp prst="textNoShape">
              <a:avLst/>
            </a:prstTxWarp>
          </a:bodyPr>
          <a:lstStyle>
            <a:lvl1pPr algn="r" defTabSz="965200">
              <a:defRPr sz="1200"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665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89013" y="765175"/>
            <a:ext cx="5122862" cy="384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</p:sp>
      <p:sp>
        <p:nvSpPr>
          <p:cNvPr id="3665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150" y="4862513"/>
            <a:ext cx="5207000" cy="4606925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6483" tIns="48240" rIns="96483" bIns="482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noProof="0" smtClean="0"/>
              <a:t>Fare clic per modificare gli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</a:p>
        </p:txBody>
      </p:sp>
      <p:sp>
        <p:nvSpPr>
          <p:cNvPr id="3665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6483" tIns="48240" rIns="96483" bIns="48240" numCol="1" anchor="b" anchorCtr="0" compatLnSpc="1">
            <a:prstTxWarp prst="textNoShape">
              <a:avLst/>
            </a:prstTxWarp>
          </a:bodyPr>
          <a:lstStyle>
            <a:lvl1pPr algn="l" defTabSz="965200">
              <a:defRPr sz="1200"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665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6483" tIns="48240" rIns="96483" bIns="48240" numCol="1" anchor="b" anchorCtr="0" compatLnSpc="1">
            <a:prstTxWarp prst="textNoShape">
              <a:avLst/>
            </a:prstTxWarp>
          </a:bodyPr>
          <a:lstStyle>
            <a:lvl1pPr algn="r" defTabSz="965200">
              <a:defRPr sz="1200"/>
            </a:lvl1pPr>
          </a:lstStyle>
          <a:p>
            <a:fld id="{244213D6-B5E0-FF43-ACCA-2E2DF3C31A1C}" type="slidenum">
              <a:rPr lang="it-IT" altLang="it-IT"/>
              <a:pPr/>
              <a:t>‹n.›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80428938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3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3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4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4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4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4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4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_rels/notesSlide4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fld id="{AF5EB4FD-8FF6-5546-8091-51A4AADE0953}" type="slidenum">
              <a:rPr lang="it-IT" altLang="it-IT" sz="1200"/>
              <a:pPr/>
              <a:t>1</a:t>
            </a:fld>
            <a:endParaRPr lang="it-IT" altLang="it-IT" sz="1200"/>
          </a:p>
        </p:txBody>
      </p:sp>
      <p:sp>
        <p:nvSpPr>
          <p:cNvPr id="814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814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it-IT" smtClean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816927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fld id="{02DE6C58-9393-1D4B-ACD3-141B3835FE62}" type="slidenum">
              <a:rPr lang="it-IT" altLang="it-IT" sz="1200"/>
              <a:pPr/>
              <a:t>10</a:t>
            </a:fld>
            <a:endParaRPr lang="it-IT" altLang="it-IT" sz="1200"/>
          </a:p>
        </p:txBody>
      </p:sp>
      <p:sp>
        <p:nvSpPr>
          <p:cNvPr id="8949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894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it-IT" smtClean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448977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fld id="{BE736C57-4A0C-9342-BDB7-19BB61D7FAE2}" type="slidenum">
              <a:rPr lang="it-IT" altLang="it-IT" sz="1200"/>
              <a:pPr/>
              <a:t>11</a:t>
            </a:fld>
            <a:endParaRPr lang="it-IT" altLang="it-IT" sz="1200"/>
          </a:p>
        </p:txBody>
      </p:sp>
      <p:sp>
        <p:nvSpPr>
          <p:cNvPr id="788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78848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512" tIns="48257" rIns="96512" bIns="48257"/>
          <a:lstStyle/>
          <a:p>
            <a:pPr>
              <a:defRPr/>
            </a:pPr>
            <a:endParaRPr lang="it-IT" smtClean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6751392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fld id="{D88608A6-07D5-FD47-A297-3D1C12113431}" type="slidenum">
              <a:rPr lang="it-IT" altLang="it-IT" sz="1200"/>
              <a:pPr/>
              <a:t>12</a:t>
            </a:fld>
            <a:endParaRPr lang="it-IT" altLang="it-IT" sz="1200"/>
          </a:p>
        </p:txBody>
      </p:sp>
      <p:sp>
        <p:nvSpPr>
          <p:cNvPr id="788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78848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512" tIns="48257" rIns="96512" bIns="48257"/>
          <a:lstStyle/>
          <a:p>
            <a:pPr>
              <a:defRPr/>
            </a:pPr>
            <a:endParaRPr lang="it-IT" smtClean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6518054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fld id="{FFBBFFA0-7BEA-834C-AF2F-EE76986E5FAB}" type="slidenum">
              <a:rPr lang="it-IT" altLang="it-IT" sz="1200"/>
              <a:pPr/>
              <a:t>13</a:t>
            </a:fld>
            <a:endParaRPr lang="it-IT" altLang="it-IT" sz="1200"/>
          </a:p>
        </p:txBody>
      </p:sp>
      <p:sp>
        <p:nvSpPr>
          <p:cNvPr id="788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78848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512" tIns="48257" rIns="96512" bIns="48257"/>
          <a:lstStyle/>
          <a:p>
            <a:pPr>
              <a:defRPr/>
            </a:pPr>
            <a:endParaRPr lang="it-IT" dirty="0" smtClean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4038342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fld id="{FFBBFFA0-7BEA-834C-AF2F-EE76986E5FAB}" type="slidenum">
              <a:rPr lang="it-IT" altLang="it-IT" sz="1200"/>
              <a:pPr/>
              <a:t>14</a:t>
            </a:fld>
            <a:endParaRPr lang="it-IT" altLang="it-IT" sz="1200"/>
          </a:p>
        </p:txBody>
      </p:sp>
      <p:sp>
        <p:nvSpPr>
          <p:cNvPr id="788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78848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512" tIns="48257" rIns="96512" bIns="48257"/>
          <a:lstStyle/>
          <a:p>
            <a:pPr>
              <a:defRPr/>
            </a:pPr>
            <a:endParaRPr lang="it-IT" dirty="0" smtClean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5130060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fld id="{FFBBFFA0-7BEA-834C-AF2F-EE76986E5FAB}" type="slidenum">
              <a:rPr lang="it-IT" altLang="it-IT" sz="1200"/>
              <a:pPr/>
              <a:t>15</a:t>
            </a:fld>
            <a:endParaRPr lang="it-IT" altLang="it-IT" sz="1200"/>
          </a:p>
        </p:txBody>
      </p:sp>
      <p:sp>
        <p:nvSpPr>
          <p:cNvPr id="788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78848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512" tIns="48257" rIns="96512" bIns="48257"/>
          <a:lstStyle/>
          <a:p>
            <a:pPr>
              <a:defRPr/>
            </a:pPr>
            <a:endParaRPr lang="it-IT" dirty="0" smtClean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640194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fld id="{846DB1B1-3B4D-D54C-BBBD-A6568888665E}" type="slidenum">
              <a:rPr lang="it-IT" altLang="it-IT" sz="1200"/>
              <a:pPr/>
              <a:t>16</a:t>
            </a:fld>
            <a:endParaRPr lang="it-IT" altLang="it-IT" sz="1200"/>
          </a:p>
        </p:txBody>
      </p:sp>
      <p:sp>
        <p:nvSpPr>
          <p:cNvPr id="833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833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it-IT" smtClean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408917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fld id="{BBDAFBA9-B8D8-0449-856D-B50F8BEDF4E0}" type="slidenum">
              <a:rPr lang="it-IT" altLang="it-IT" sz="1200"/>
              <a:pPr/>
              <a:t>17</a:t>
            </a:fld>
            <a:endParaRPr lang="it-IT" altLang="it-IT" sz="1200"/>
          </a:p>
        </p:txBody>
      </p:sp>
      <p:sp>
        <p:nvSpPr>
          <p:cNvPr id="788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78848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512" tIns="48257" rIns="96512" bIns="48257"/>
          <a:lstStyle/>
          <a:p>
            <a:pPr>
              <a:defRPr/>
            </a:pPr>
            <a:endParaRPr lang="it-IT" smtClean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0345573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fld id="{2039320F-C6C9-D74C-B7BC-3E9D403B6551}" type="slidenum">
              <a:rPr lang="it-IT" altLang="it-IT" sz="1200"/>
              <a:pPr/>
              <a:t>18</a:t>
            </a:fld>
            <a:endParaRPr lang="it-IT" altLang="it-IT" sz="1200"/>
          </a:p>
        </p:txBody>
      </p:sp>
      <p:sp>
        <p:nvSpPr>
          <p:cNvPr id="788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78848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512" tIns="48257" rIns="96512" bIns="48257"/>
          <a:lstStyle/>
          <a:p>
            <a:pPr>
              <a:defRPr/>
            </a:pPr>
            <a:endParaRPr lang="it-IT" smtClean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00521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fld id="{DC222E68-17AD-C441-970A-7C621731E7E5}" type="slidenum">
              <a:rPr lang="it-IT" altLang="it-IT" sz="1200"/>
              <a:pPr/>
              <a:t>19</a:t>
            </a:fld>
            <a:endParaRPr lang="it-IT" altLang="it-IT" sz="1200"/>
          </a:p>
        </p:txBody>
      </p:sp>
      <p:sp>
        <p:nvSpPr>
          <p:cNvPr id="788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78848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512" tIns="48257" rIns="96512" bIns="48257"/>
          <a:lstStyle/>
          <a:p>
            <a:pPr>
              <a:defRPr/>
            </a:pPr>
            <a:endParaRPr lang="it-IT" smtClean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215953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fld id="{E6E53A3E-983E-6346-BE63-D1C3D6496DDC}" type="slidenum">
              <a:rPr lang="it-IT" altLang="it-IT" sz="1200"/>
              <a:pPr/>
              <a:t>2</a:t>
            </a:fld>
            <a:endParaRPr lang="it-IT" altLang="it-IT" sz="1200"/>
          </a:p>
        </p:txBody>
      </p:sp>
      <p:sp>
        <p:nvSpPr>
          <p:cNvPr id="777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777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it-IT" smtClean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1463691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fld id="{94664CBC-E0E9-3F4B-8CF2-1E2331BCC9AC}" type="slidenum">
              <a:rPr lang="it-IT" altLang="it-IT" sz="1200"/>
              <a:pPr/>
              <a:t>20</a:t>
            </a:fld>
            <a:endParaRPr lang="it-IT" altLang="it-IT" sz="1200"/>
          </a:p>
        </p:txBody>
      </p:sp>
      <p:sp>
        <p:nvSpPr>
          <p:cNvPr id="788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78848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512" tIns="48257" rIns="96512" bIns="48257"/>
          <a:lstStyle/>
          <a:p>
            <a:pPr>
              <a:defRPr/>
            </a:pPr>
            <a:endParaRPr lang="it-IT" smtClean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2695642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fld id="{D69B4219-EF14-6B49-B751-65F6BE6DD151}" type="slidenum">
              <a:rPr lang="it-IT" altLang="it-IT" sz="1200"/>
              <a:pPr/>
              <a:t>21</a:t>
            </a:fld>
            <a:endParaRPr lang="it-IT" altLang="it-IT" sz="1200"/>
          </a:p>
        </p:txBody>
      </p:sp>
      <p:sp>
        <p:nvSpPr>
          <p:cNvPr id="788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78848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512" tIns="48257" rIns="96512" bIns="48257"/>
          <a:lstStyle/>
          <a:p>
            <a:pPr>
              <a:defRPr/>
            </a:pPr>
            <a:endParaRPr lang="it-IT" smtClean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646578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fld id="{FFBBFFA0-7BEA-834C-AF2F-EE76986E5FAB}" type="slidenum">
              <a:rPr lang="it-IT" altLang="it-IT" sz="1200"/>
              <a:pPr/>
              <a:t>23</a:t>
            </a:fld>
            <a:endParaRPr lang="it-IT" altLang="it-IT" sz="1200"/>
          </a:p>
        </p:txBody>
      </p:sp>
      <p:sp>
        <p:nvSpPr>
          <p:cNvPr id="788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78848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512" tIns="48257" rIns="96512" bIns="48257"/>
          <a:lstStyle/>
          <a:p>
            <a:pPr>
              <a:defRPr/>
            </a:pPr>
            <a:endParaRPr lang="it-IT" dirty="0" smtClean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132387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fld id="{B11BAAAD-6D2C-BA4F-B5E5-55FF46716B58}" type="slidenum">
              <a:rPr lang="it-IT" altLang="it-IT" sz="1200"/>
              <a:pPr/>
              <a:t>24</a:t>
            </a:fld>
            <a:endParaRPr lang="it-IT" altLang="it-IT" sz="1200"/>
          </a:p>
        </p:txBody>
      </p:sp>
      <p:sp>
        <p:nvSpPr>
          <p:cNvPr id="835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835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it-IT" smtClean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872286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fld id="{FFBBFFA0-7BEA-834C-AF2F-EE76986E5FAB}" type="slidenum">
              <a:rPr lang="it-IT" altLang="it-IT" sz="1200"/>
              <a:pPr/>
              <a:t>25</a:t>
            </a:fld>
            <a:endParaRPr lang="it-IT" altLang="it-IT" sz="1200"/>
          </a:p>
        </p:txBody>
      </p:sp>
      <p:sp>
        <p:nvSpPr>
          <p:cNvPr id="788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78848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512" tIns="48257" rIns="96512" bIns="48257"/>
          <a:lstStyle/>
          <a:p>
            <a:pPr>
              <a:defRPr/>
            </a:pPr>
            <a:endParaRPr lang="it-IT" dirty="0" smtClean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4662126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fld id="{FFBBFFA0-7BEA-834C-AF2F-EE76986E5FAB}" type="slidenum">
              <a:rPr lang="it-IT" altLang="it-IT" sz="1200"/>
              <a:pPr/>
              <a:t>26</a:t>
            </a:fld>
            <a:endParaRPr lang="it-IT" altLang="it-IT" sz="1200"/>
          </a:p>
        </p:txBody>
      </p:sp>
      <p:sp>
        <p:nvSpPr>
          <p:cNvPr id="788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78848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512" tIns="48257" rIns="96512" bIns="48257"/>
          <a:lstStyle/>
          <a:p>
            <a:pPr>
              <a:defRPr/>
            </a:pPr>
            <a:endParaRPr lang="it-IT" dirty="0" smtClean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644856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fld id="{FFBBFFA0-7BEA-834C-AF2F-EE76986E5FAB}" type="slidenum">
              <a:rPr lang="it-IT" altLang="it-IT" sz="1200"/>
              <a:pPr/>
              <a:t>27</a:t>
            </a:fld>
            <a:endParaRPr lang="it-IT" altLang="it-IT" sz="1200"/>
          </a:p>
        </p:txBody>
      </p:sp>
      <p:sp>
        <p:nvSpPr>
          <p:cNvPr id="788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78848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512" tIns="48257" rIns="96512" bIns="48257"/>
          <a:lstStyle/>
          <a:p>
            <a:pPr>
              <a:defRPr/>
            </a:pPr>
            <a:endParaRPr lang="it-IT" dirty="0" smtClean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946107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fld id="{CC916034-1E20-9743-B953-DCA39B9344AB}" type="slidenum">
              <a:rPr lang="it-IT" altLang="it-IT" sz="1200"/>
              <a:pPr/>
              <a:t>28</a:t>
            </a:fld>
            <a:endParaRPr lang="it-IT" altLang="it-IT" sz="1200"/>
          </a:p>
        </p:txBody>
      </p:sp>
      <p:sp>
        <p:nvSpPr>
          <p:cNvPr id="835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835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it-IT" smtClean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6870313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fld id="{CC916034-1E20-9743-B953-DCA39B9344AB}" type="slidenum">
              <a:rPr lang="it-IT" altLang="it-IT" sz="1200"/>
              <a:pPr/>
              <a:t>29</a:t>
            </a:fld>
            <a:endParaRPr lang="it-IT" altLang="it-IT" sz="1200"/>
          </a:p>
        </p:txBody>
      </p:sp>
      <p:sp>
        <p:nvSpPr>
          <p:cNvPr id="835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835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it-IT" smtClean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635656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fld id="{CC916034-1E20-9743-B953-DCA39B9344AB}" type="slidenum">
              <a:rPr lang="it-IT" altLang="it-IT" sz="1200"/>
              <a:pPr/>
              <a:t>30</a:t>
            </a:fld>
            <a:endParaRPr lang="it-IT" altLang="it-IT" sz="1200"/>
          </a:p>
        </p:txBody>
      </p:sp>
      <p:sp>
        <p:nvSpPr>
          <p:cNvPr id="835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835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it-IT" smtClean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54445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fld id="{57BA938C-BDD5-DF4B-9986-80AEB0901FEE}" type="slidenum">
              <a:rPr lang="it-IT" altLang="it-IT" sz="1200"/>
              <a:pPr/>
              <a:t>3</a:t>
            </a:fld>
            <a:endParaRPr lang="it-IT" altLang="it-IT" sz="1200"/>
          </a:p>
        </p:txBody>
      </p:sp>
      <p:sp>
        <p:nvSpPr>
          <p:cNvPr id="788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78848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512" tIns="48257" rIns="96512" bIns="48257"/>
          <a:lstStyle/>
          <a:p>
            <a:pPr>
              <a:defRPr/>
            </a:pPr>
            <a:endParaRPr lang="it-IT" smtClean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5774779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fld id="{CC916034-1E20-9743-B953-DCA39B9344AB}" type="slidenum">
              <a:rPr lang="it-IT" altLang="it-IT" sz="1200"/>
              <a:pPr/>
              <a:t>31</a:t>
            </a:fld>
            <a:endParaRPr lang="it-IT" altLang="it-IT" sz="1200"/>
          </a:p>
        </p:txBody>
      </p:sp>
      <p:sp>
        <p:nvSpPr>
          <p:cNvPr id="835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835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it-IT" smtClean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862542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fld id="{CC916034-1E20-9743-B953-DCA39B9344AB}" type="slidenum">
              <a:rPr lang="it-IT" altLang="it-IT" sz="1200"/>
              <a:pPr/>
              <a:t>32</a:t>
            </a:fld>
            <a:endParaRPr lang="it-IT" altLang="it-IT" sz="1200"/>
          </a:p>
        </p:txBody>
      </p:sp>
      <p:sp>
        <p:nvSpPr>
          <p:cNvPr id="835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835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it-IT" smtClean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0345879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fld id="{CC916034-1E20-9743-B953-DCA39B9344AB}" type="slidenum">
              <a:rPr lang="it-IT" altLang="it-IT" sz="1200"/>
              <a:pPr/>
              <a:t>33</a:t>
            </a:fld>
            <a:endParaRPr lang="it-IT" altLang="it-IT" sz="1200"/>
          </a:p>
        </p:txBody>
      </p:sp>
      <p:sp>
        <p:nvSpPr>
          <p:cNvPr id="835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835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it-IT" smtClean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7336908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fld id="{CC916034-1E20-9743-B953-DCA39B9344AB}" type="slidenum">
              <a:rPr lang="it-IT" altLang="it-IT" sz="1200"/>
              <a:pPr/>
              <a:t>34</a:t>
            </a:fld>
            <a:endParaRPr lang="it-IT" altLang="it-IT" sz="1200"/>
          </a:p>
        </p:txBody>
      </p:sp>
      <p:sp>
        <p:nvSpPr>
          <p:cNvPr id="835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835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it-IT" smtClean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8898623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fld id="{CC916034-1E20-9743-B953-DCA39B9344AB}" type="slidenum">
              <a:rPr lang="it-IT" altLang="it-IT" sz="1200"/>
              <a:pPr/>
              <a:t>35</a:t>
            </a:fld>
            <a:endParaRPr lang="it-IT" altLang="it-IT" sz="1200"/>
          </a:p>
        </p:txBody>
      </p:sp>
      <p:sp>
        <p:nvSpPr>
          <p:cNvPr id="835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835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it-IT" smtClean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47040077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fld id="{CC916034-1E20-9743-B953-DCA39B9344AB}" type="slidenum">
              <a:rPr lang="it-IT" altLang="it-IT" sz="1200"/>
              <a:pPr/>
              <a:t>36</a:t>
            </a:fld>
            <a:endParaRPr lang="it-IT" altLang="it-IT" sz="1200"/>
          </a:p>
        </p:txBody>
      </p:sp>
      <p:sp>
        <p:nvSpPr>
          <p:cNvPr id="835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835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it-IT" smtClean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35787096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fld id="{CC916034-1E20-9743-B953-DCA39B9344AB}" type="slidenum">
              <a:rPr lang="it-IT" altLang="it-IT" sz="1200"/>
              <a:pPr/>
              <a:t>37</a:t>
            </a:fld>
            <a:endParaRPr lang="it-IT" altLang="it-IT" sz="1200"/>
          </a:p>
        </p:txBody>
      </p:sp>
      <p:sp>
        <p:nvSpPr>
          <p:cNvPr id="835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835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it-IT" smtClean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68272669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fld id="{CC916034-1E20-9743-B953-DCA39B9344AB}" type="slidenum">
              <a:rPr lang="it-IT" altLang="it-IT" sz="1200"/>
              <a:pPr/>
              <a:t>38</a:t>
            </a:fld>
            <a:endParaRPr lang="it-IT" altLang="it-IT" sz="1200"/>
          </a:p>
        </p:txBody>
      </p:sp>
      <p:sp>
        <p:nvSpPr>
          <p:cNvPr id="835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835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it-IT" smtClean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18258803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fld id="{CC916034-1E20-9743-B953-DCA39B9344AB}" type="slidenum">
              <a:rPr lang="it-IT" altLang="it-IT" sz="1200"/>
              <a:pPr/>
              <a:t>39</a:t>
            </a:fld>
            <a:endParaRPr lang="it-IT" altLang="it-IT" sz="1200"/>
          </a:p>
        </p:txBody>
      </p:sp>
      <p:sp>
        <p:nvSpPr>
          <p:cNvPr id="835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835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it-IT" smtClean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64465626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fld id="{CC916034-1E20-9743-B953-DCA39B9344AB}" type="slidenum">
              <a:rPr lang="it-IT" altLang="it-IT" sz="1200"/>
              <a:pPr/>
              <a:t>40</a:t>
            </a:fld>
            <a:endParaRPr lang="it-IT" altLang="it-IT" sz="1200"/>
          </a:p>
        </p:txBody>
      </p:sp>
      <p:sp>
        <p:nvSpPr>
          <p:cNvPr id="835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835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it-IT" smtClean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920830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fld id="{632C74E6-BADB-C048-AC94-332EEB94B2E7}" type="slidenum">
              <a:rPr lang="it-IT" altLang="it-IT" sz="1200"/>
              <a:pPr/>
              <a:t>4</a:t>
            </a:fld>
            <a:endParaRPr lang="it-IT" altLang="it-IT" sz="1200"/>
          </a:p>
        </p:txBody>
      </p:sp>
      <p:sp>
        <p:nvSpPr>
          <p:cNvPr id="8908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890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it-IT" smtClean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19885386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fld id="{CC916034-1E20-9743-B953-DCA39B9344AB}" type="slidenum">
              <a:rPr lang="it-IT" altLang="it-IT" sz="1200"/>
              <a:pPr/>
              <a:t>41</a:t>
            </a:fld>
            <a:endParaRPr lang="it-IT" altLang="it-IT" sz="1200"/>
          </a:p>
        </p:txBody>
      </p:sp>
      <p:sp>
        <p:nvSpPr>
          <p:cNvPr id="835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835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it-IT" smtClean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4234956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fld id="{CC916034-1E20-9743-B953-DCA39B9344AB}" type="slidenum">
              <a:rPr lang="it-IT" altLang="it-IT" sz="1200"/>
              <a:pPr/>
              <a:t>42</a:t>
            </a:fld>
            <a:endParaRPr lang="it-IT" altLang="it-IT" sz="1200"/>
          </a:p>
        </p:txBody>
      </p:sp>
      <p:sp>
        <p:nvSpPr>
          <p:cNvPr id="835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835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it-IT" smtClean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97446870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fld id="{CC916034-1E20-9743-B953-DCA39B9344AB}" type="slidenum">
              <a:rPr lang="it-IT" altLang="it-IT" sz="1200"/>
              <a:pPr/>
              <a:t>43</a:t>
            </a:fld>
            <a:endParaRPr lang="it-IT" altLang="it-IT" sz="1200"/>
          </a:p>
        </p:txBody>
      </p:sp>
      <p:sp>
        <p:nvSpPr>
          <p:cNvPr id="835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835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it-IT" smtClean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4003362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fld id="{CC916034-1E20-9743-B953-DCA39B9344AB}" type="slidenum">
              <a:rPr lang="it-IT" altLang="it-IT" sz="1200"/>
              <a:pPr/>
              <a:t>44</a:t>
            </a:fld>
            <a:endParaRPr lang="it-IT" altLang="it-IT" sz="1200"/>
          </a:p>
        </p:txBody>
      </p:sp>
      <p:sp>
        <p:nvSpPr>
          <p:cNvPr id="835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835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it-IT" smtClean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02497640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fld id="{CC916034-1E20-9743-B953-DCA39B9344AB}" type="slidenum">
              <a:rPr lang="it-IT" altLang="it-IT" sz="1200"/>
              <a:pPr/>
              <a:t>45</a:t>
            </a:fld>
            <a:endParaRPr lang="it-IT" altLang="it-IT" sz="1200"/>
          </a:p>
        </p:txBody>
      </p:sp>
      <p:sp>
        <p:nvSpPr>
          <p:cNvPr id="835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835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it-IT" smtClean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30310992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fld id="{CC916034-1E20-9743-B953-DCA39B9344AB}" type="slidenum">
              <a:rPr lang="it-IT" altLang="it-IT" sz="1200"/>
              <a:pPr/>
              <a:t>46</a:t>
            </a:fld>
            <a:endParaRPr lang="it-IT" altLang="it-IT" sz="1200"/>
          </a:p>
        </p:txBody>
      </p:sp>
      <p:sp>
        <p:nvSpPr>
          <p:cNvPr id="835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835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it-IT" smtClean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8698447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fld id="{CC916034-1E20-9743-B953-DCA39B9344AB}" type="slidenum">
              <a:rPr lang="it-IT" altLang="it-IT" sz="1200"/>
              <a:pPr/>
              <a:t>47</a:t>
            </a:fld>
            <a:endParaRPr lang="it-IT" altLang="it-IT" sz="1200"/>
          </a:p>
        </p:txBody>
      </p:sp>
      <p:sp>
        <p:nvSpPr>
          <p:cNvPr id="835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835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it-IT" smtClean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93229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fld id="{F154DFE8-5A74-E049-9FFC-189680E5EA98}" type="slidenum">
              <a:rPr lang="it-IT" altLang="it-IT" sz="1200"/>
              <a:pPr/>
              <a:t>5</a:t>
            </a:fld>
            <a:endParaRPr lang="it-IT" altLang="it-IT" sz="1200"/>
          </a:p>
        </p:txBody>
      </p:sp>
      <p:sp>
        <p:nvSpPr>
          <p:cNvPr id="788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78848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512" tIns="48257" rIns="96512" bIns="48257"/>
          <a:lstStyle/>
          <a:p>
            <a:pPr>
              <a:defRPr/>
            </a:pPr>
            <a:endParaRPr lang="it-IT" smtClean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497604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fld id="{428CEC39-0DF6-AD43-A296-D3EF805F642D}" type="slidenum">
              <a:rPr lang="it-IT" altLang="it-IT" sz="1200"/>
              <a:pPr/>
              <a:t>6</a:t>
            </a:fld>
            <a:endParaRPr lang="it-IT" altLang="it-IT" sz="1200"/>
          </a:p>
        </p:txBody>
      </p:sp>
      <p:sp>
        <p:nvSpPr>
          <p:cNvPr id="8929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892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it-IT" smtClean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252023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fld id="{4C51A47E-107A-C448-9BF7-02246BA29554}" type="slidenum">
              <a:rPr lang="it-IT" altLang="it-IT" sz="1200"/>
              <a:pPr/>
              <a:t>7</a:t>
            </a:fld>
            <a:endParaRPr lang="it-IT" altLang="it-IT" sz="1200"/>
          </a:p>
        </p:txBody>
      </p:sp>
      <p:sp>
        <p:nvSpPr>
          <p:cNvPr id="788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78848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512" tIns="48257" rIns="96512" bIns="48257"/>
          <a:lstStyle/>
          <a:p>
            <a:pPr>
              <a:defRPr/>
            </a:pPr>
            <a:endParaRPr lang="it-IT" smtClean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504900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fld id="{2772B02D-E27F-8C46-8D5C-4477C7843E41}" type="slidenum">
              <a:rPr lang="it-IT" altLang="it-IT" sz="1200"/>
              <a:pPr/>
              <a:t>8</a:t>
            </a:fld>
            <a:endParaRPr lang="it-IT" altLang="it-IT" sz="1200"/>
          </a:p>
        </p:txBody>
      </p:sp>
      <p:sp>
        <p:nvSpPr>
          <p:cNvPr id="788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78848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512" tIns="48257" rIns="96512" bIns="48257"/>
          <a:lstStyle/>
          <a:p>
            <a:pPr>
              <a:defRPr/>
            </a:pPr>
            <a:endParaRPr lang="it-IT" smtClean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833686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fld id="{786EE461-2040-6D4E-AA54-9FC399B01009}" type="slidenum">
              <a:rPr lang="it-IT" altLang="it-IT" sz="1200"/>
              <a:pPr/>
              <a:t>9</a:t>
            </a:fld>
            <a:endParaRPr lang="it-IT" altLang="it-IT" sz="1200"/>
          </a:p>
        </p:txBody>
      </p:sp>
      <p:sp>
        <p:nvSpPr>
          <p:cNvPr id="788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78848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512" tIns="48257" rIns="96512" bIns="48257"/>
          <a:lstStyle/>
          <a:p>
            <a:pPr>
              <a:defRPr/>
            </a:pPr>
            <a:endParaRPr lang="it-IT" smtClean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025200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054"/>
          <p:cNvSpPr>
            <a:spLocks noChangeArrowheads="1"/>
          </p:cNvSpPr>
          <p:nvPr/>
        </p:nvSpPr>
        <p:spPr bwMode="auto">
          <a:xfrm>
            <a:off x="990600" y="1371600"/>
            <a:ext cx="7772400" cy="198120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it-IT">
              <a:ea typeface="ＭＳ Ｐゴシック" charset="0"/>
            </a:endParaRPr>
          </a:p>
        </p:txBody>
      </p:sp>
      <p:sp>
        <p:nvSpPr>
          <p:cNvPr id="5" name="Line 2056"/>
          <p:cNvSpPr>
            <a:spLocks noChangeShapeType="1"/>
          </p:cNvSpPr>
          <p:nvPr/>
        </p:nvSpPr>
        <p:spPr bwMode="auto">
          <a:xfrm>
            <a:off x="990600" y="1371600"/>
            <a:ext cx="5715000" cy="0"/>
          </a:xfrm>
          <a:prstGeom prst="line">
            <a:avLst/>
          </a:prstGeom>
          <a:noFill/>
          <a:ln w="57150">
            <a:solidFill>
              <a:schemeClr val="hlink">
                <a:alpha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it-IT">
              <a:ea typeface="ＭＳ Ｐゴシック" charset="0"/>
            </a:endParaRPr>
          </a:p>
        </p:txBody>
      </p:sp>
      <p:sp>
        <p:nvSpPr>
          <p:cNvPr id="6" name="Line 2057"/>
          <p:cNvSpPr>
            <a:spLocks noChangeShapeType="1"/>
          </p:cNvSpPr>
          <p:nvPr/>
        </p:nvSpPr>
        <p:spPr bwMode="auto">
          <a:xfrm>
            <a:off x="3048000" y="3352800"/>
            <a:ext cx="5715000" cy="0"/>
          </a:xfrm>
          <a:prstGeom prst="line">
            <a:avLst/>
          </a:prstGeom>
          <a:noFill/>
          <a:ln w="57150">
            <a:solidFill>
              <a:schemeClr val="hlink">
                <a:alpha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it-IT">
              <a:ea typeface="ＭＳ Ｐゴシック" charset="0"/>
            </a:endParaRPr>
          </a:p>
        </p:txBody>
      </p:sp>
      <p:sp>
        <p:nvSpPr>
          <p:cNvPr id="705538" name="Rectangle 2050"/>
          <p:cNvSpPr>
            <a:spLocks noGrp="1" noChangeArrowheads="1"/>
          </p:cNvSpPr>
          <p:nvPr>
            <p:ph type="subTitle" idx="1"/>
          </p:nvPr>
        </p:nvSpPr>
        <p:spPr>
          <a:xfrm>
            <a:off x="2209800" y="4038600"/>
            <a:ext cx="6400800" cy="1752600"/>
          </a:xfrm>
        </p:spPr>
        <p:txBody>
          <a:bodyPr/>
          <a:lstStyle>
            <a:lvl1pPr algn="r">
              <a:defRPr sz="2600"/>
            </a:lvl1pPr>
          </a:lstStyle>
          <a:p>
            <a:pPr lvl="0"/>
            <a:r>
              <a:rPr lang="it-IT" noProof="0" smtClean="0"/>
              <a:t>Fare clic per modificare lo stile del sottotitolo dello schema</a:t>
            </a:r>
          </a:p>
        </p:txBody>
      </p:sp>
      <p:sp>
        <p:nvSpPr>
          <p:cNvPr id="705543" name="Rectangle 2055"/>
          <p:cNvSpPr>
            <a:spLocks noGrp="1" noChangeArrowheads="1"/>
          </p:cNvSpPr>
          <p:nvPr>
            <p:ph type="ctrTitle"/>
          </p:nvPr>
        </p:nvSpPr>
        <p:spPr>
          <a:xfrm>
            <a:off x="1143000" y="1447800"/>
            <a:ext cx="7467600" cy="1828800"/>
          </a:xfrm>
        </p:spPr>
        <p:txBody>
          <a:bodyPr/>
          <a:lstStyle>
            <a:lvl1pPr algn="r">
              <a:defRPr sz="3200"/>
            </a:lvl1pPr>
          </a:lstStyle>
          <a:p>
            <a:pPr lvl="0"/>
            <a:r>
              <a:rPr lang="it-IT" noProof="0" smtClean="0"/>
              <a:t>Fare clic per modificare lo stile del titolo dello schema</a:t>
            </a:r>
          </a:p>
        </p:txBody>
      </p:sp>
      <p:sp>
        <p:nvSpPr>
          <p:cNvPr id="7" name="Rectangle 2051"/>
          <p:cNvSpPr>
            <a:spLocks noGrp="1" noChangeArrowheads="1"/>
          </p:cNvSpPr>
          <p:nvPr>
            <p:ph type="dt" sz="half" idx="10"/>
          </p:nvPr>
        </p:nvSpPr>
        <p:spPr>
          <a:xfrm>
            <a:off x="6477000" y="6629400"/>
            <a:ext cx="1219200" cy="228600"/>
          </a:xfrm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Esercitazione Basi di Dati</a:t>
            </a:r>
          </a:p>
        </p:txBody>
      </p:sp>
      <p:sp>
        <p:nvSpPr>
          <p:cNvPr id="8" name="Rectangle 2052"/>
          <p:cNvSpPr>
            <a:spLocks noGrp="1" noChangeArrowheads="1"/>
          </p:cNvSpPr>
          <p:nvPr>
            <p:ph type="ftr" sz="quarter" idx="11"/>
          </p:nvPr>
        </p:nvSpPr>
        <p:spPr>
          <a:xfrm>
            <a:off x="1338263" y="6597650"/>
            <a:ext cx="5105400" cy="228600"/>
          </a:xfrm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ea typeface="ＭＳ Ｐゴシック" charset="-128"/>
              </a:defRPr>
            </a:lvl1pPr>
          </a:lstStyle>
          <a:p>
            <a:r>
              <a:rPr lang="it-IT" altLang="it-IT"/>
              <a:t>Dipartimento Informatica e Automazione – Roma Tre</a:t>
            </a:r>
          </a:p>
        </p:txBody>
      </p:sp>
      <p:sp>
        <p:nvSpPr>
          <p:cNvPr id="9" name="Rectangle 2053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57200" y="6629400"/>
            <a:ext cx="914400" cy="228600"/>
          </a:xfrm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algn="l">
              <a:defRPr>
                <a:ea typeface="ＭＳ Ｐゴシック" charset="-128"/>
              </a:defRPr>
            </a:lvl1pPr>
          </a:lstStyle>
          <a:p>
            <a:fld id="{05DF263C-4572-9E47-A762-C750B9987236}" type="slidenum">
              <a:rPr lang="it-IT" altLang="it-IT"/>
              <a:pPr/>
              <a:t>‹n.›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8594844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Algebra Relazionale</a:t>
            </a: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311762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152400"/>
            <a:ext cx="2057400" cy="6324600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152400"/>
            <a:ext cx="6019800" cy="6324600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Algebra Relazionale</a:t>
            </a: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53377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Algebra Relazionale</a:t>
            </a: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156340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Algebra Relazionale</a:t>
            </a: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357230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40386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40386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Algebra Relazionale</a:t>
            </a:r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691330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Algebra Relazionale</a:t>
            </a:r>
          </a:p>
        </p:txBody>
      </p:sp>
      <p:sp>
        <p:nvSpPr>
          <p:cNvPr id="9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258981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Algebra Relazionale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599613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Algebra Relazionale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890184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Algebra Relazionale</a:t>
            </a:r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281750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Algebra Relazionale</a:t>
            </a:r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564780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451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990600"/>
            <a:ext cx="8229600" cy="54864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04515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77000"/>
            <a:ext cx="2133600" cy="3810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2"/>
                </a:solidFill>
                <a:latin typeface="+mj-lt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04516" name="Line 4"/>
          <p:cNvSpPr>
            <a:spLocks noChangeShapeType="1"/>
          </p:cNvSpPr>
          <p:nvPr/>
        </p:nvSpPr>
        <p:spPr bwMode="auto">
          <a:xfrm>
            <a:off x="152400" y="152400"/>
            <a:ext cx="5715000" cy="0"/>
          </a:xfrm>
          <a:prstGeom prst="line">
            <a:avLst/>
          </a:prstGeom>
          <a:noFill/>
          <a:ln w="57150">
            <a:solidFill>
              <a:schemeClr val="accent1">
                <a:alpha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it-IT">
              <a:ea typeface="ＭＳ Ｐゴシック" charset="0"/>
            </a:endParaRPr>
          </a:p>
        </p:txBody>
      </p:sp>
      <p:sp>
        <p:nvSpPr>
          <p:cNvPr id="70451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152400"/>
            <a:ext cx="7620000" cy="6096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/>
              <a:t>Fare clic per modificare lo stile del titolo dello schema</a:t>
            </a:r>
          </a:p>
        </p:txBody>
      </p:sp>
      <p:sp>
        <p:nvSpPr>
          <p:cNvPr id="704518" name="Rectangle 6"/>
          <p:cNvSpPr>
            <a:spLocks noChangeArrowheads="1"/>
          </p:cNvSpPr>
          <p:nvPr/>
        </p:nvSpPr>
        <p:spPr bwMode="auto">
          <a:xfrm>
            <a:off x="381000" y="0"/>
            <a:ext cx="457200" cy="838200"/>
          </a:xfrm>
          <a:prstGeom prst="rect">
            <a:avLst/>
          </a:prstGeom>
          <a:solidFill>
            <a:schemeClr val="hlink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it-IT">
              <a:ea typeface="ＭＳ Ｐゴシック" charset="0"/>
            </a:endParaRPr>
          </a:p>
        </p:txBody>
      </p:sp>
      <p:sp>
        <p:nvSpPr>
          <p:cNvPr id="704519" name="Line 7"/>
          <p:cNvSpPr>
            <a:spLocks noChangeShapeType="1"/>
          </p:cNvSpPr>
          <p:nvPr/>
        </p:nvSpPr>
        <p:spPr bwMode="auto">
          <a:xfrm>
            <a:off x="3276600" y="914400"/>
            <a:ext cx="5715000" cy="0"/>
          </a:xfrm>
          <a:prstGeom prst="line">
            <a:avLst/>
          </a:prstGeom>
          <a:noFill/>
          <a:ln w="57150">
            <a:solidFill>
              <a:schemeClr val="accent1">
                <a:alpha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it-IT">
              <a:ea typeface="ＭＳ Ｐゴシック" charset="0"/>
            </a:endParaRPr>
          </a:p>
        </p:txBody>
      </p:sp>
      <p:sp>
        <p:nvSpPr>
          <p:cNvPr id="704521" name="Rectangle 9"/>
          <p:cNvSpPr>
            <a:spLocks noChangeArrowheads="1"/>
          </p:cNvSpPr>
          <p:nvPr/>
        </p:nvSpPr>
        <p:spPr bwMode="auto">
          <a:xfrm>
            <a:off x="536575" y="6537325"/>
            <a:ext cx="20542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6600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it-IT" sz="1000">
                <a:solidFill>
                  <a:schemeClr val="bg2"/>
                </a:solidFill>
                <a:latin typeface="Tahoma" charset="0"/>
                <a:ea typeface="ＭＳ Ｐゴシック" charset="0"/>
              </a:rPr>
              <a:t>Esercitazione Basi di Dati</a:t>
            </a:r>
          </a:p>
        </p:txBody>
      </p:sp>
      <p:sp>
        <p:nvSpPr>
          <p:cNvPr id="704522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55875" y="6597650"/>
            <a:ext cx="3886200" cy="2286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2"/>
                </a:solidFill>
                <a:latin typeface="+mj-lt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it-IT"/>
              <a:t>Algebra Relazionale</a:t>
            </a:r>
          </a:p>
        </p:txBody>
      </p:sp>
      <p:sp>
        <p:nvSpPr>
          <p:cNvPr id="704524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77000" y="6477000"/>
            <a:ext cx="2209800" cy="3810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2"/>
                </a:solidFill>
                <a:latin typeface="+mj-lt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04525" name="Rectangle 13"/>
          <p:cNvSpPr>
            <a:spLocks noChangeArrowheads="1"/>
          </p:cNvSpPr>
          <p:nvPr/>
        </p:nvSpPr>
        <p:spPr bwMode="auto">
          <a:xfrm>
            <a:off x="8229600" y="6537325"/>
            <a:ext cx="3667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6600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fld id="{BEEE31A6-3642-9B42-AC56-3B219E6B1B58}" type="slidenum">
              <a:rPr lang="it-IT" altLang="it-IT" sz="1000">
                <a:solidFill>
                  <a:schemeClr val="bg2"/>
                </a:solidFill>
                <a:latin typeface="Tahoma" charset="0"/>
              </a:rPr>
              <a:pPr/>
              <a:t>‹n.›</a:t>
            </a:fld>
            <a:endParaRPr lang="it-IT" altLang="it-IT" sz="1000">
              <a:solidFill>
                <a:schemeClr val="bg2"/>
              </a:solidFill>
              <a:latin typeface="Tahoma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+mj-lt"/>
          <a:ea typeface="+mj-ea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Tahoma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Tahoma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Tahoma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Tahoma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Tahoma" charset="0"/>
          <a:ea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Tahoma" charset="0"/>
          <a:ea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Tahoma" charset="0"/>
          <a:ea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Tahoma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30000"/>
        </a:spcBef>
        <a:spcAft>
          <a:spcPct val="0"/>
        </a:spcAft>
        <a:buClr>
          <a:schemeClr val="folHlink"/>
        </a:buClr>
        <a:buSzPct val="60000"/>
        <a:buFont typeface="Wingdings" charset="2"/>
        <a:defRPr sz="2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390525" indent="-200025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charset="2"/>
        <a:buChar char="n"/>
        <a:defRPr sz="2200">
          <a:solidFill>
            <a:schemeClr val="folHlink"/>
          </a:solidFill>
          <a:latin typeface="+mn-lt"/>
          <a:ea typeface="+mn-ea"/>
        </a:defRPr>
      </a:lvl2pPr>
      <a:lvl3pPr marL="769938" indent="-188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0000"/>
        <a:buFont typeface="Wingdings" charset="2"/>
        <a:buChar char="n"/>
        <a:defRPr sz="2200">
          <a:solidFill>
            <a:schemeClr val="folHlink"/>
          </a:solidFill>
          <a:latin typeface="+mn-lt"/>
          <a:ea typeface="+mn-ea"/>
        </a:defRPr>
      </a:lvl3pPr>
      <a:lvl4pPr marL="1149350" indent="-188913" algn="l" rtl="0" eaLnBrk="0" fontAlgn="base" hangingPunct="0">
        <a:spcBef>
          <a:spcPct val="10000"/>
        </a:spcBef>
        <a:spcAft>
          <a:spcPct val="0"/>
        </a:spcAft>
        <a:buClr>
          <a:schemeClr val="bg2"/>
        </a:buClr>
        <a:buSzPct val="55000"/>
        <a:buFont typeface="Wingdings" charset="2"/>
        <a:buChar char="n"/>
        <a:defRPr sz="2200">
          <a:solidFill>
            <a:schemeClr val="folHlink"/>
          </a:solidFill>
          <a:latin typeface="+mn-lt"/>
          <a:ea typeface="+mn-ea"/>
        </a:defRPr>
      </a:lvl4pPr>
      <a:lvl5pPr marL="1527175" indent="-187325" algn="l" rtl="0" eaLnBrk="0" fontAlgn="base" hangingPunct="0">
        <a:spcBef>
          <a:spcPct val="10000"/>
        </a:spcBef>
        <a:spcAft>
          <a:spcPct val="0"/>
        </a:spcAft>
        <a:buClr>
          <a:schemeClr val="accent1"/>
        </a:buClr>
        <a:buSzPct val="50000"/>
        <a:buFont typeface="Wingdings" charset="2"/>
        <a:buChar char="n"/>
        <a:defRPr sz="1200">
          <a:solidFill>
            <a:schemeClr val="bg2"/>
          </a:solidFill>
          <a:latin typeface="+mn-lt"/>
          <a:ea typeface="+mn-ea"/>
        </a:defRPr>
      </a:lvl5pPr>
      <a:lvl6pPr marL="1984375" indent="-187325" algn="l" rtl="0" fontAlgn="base">
        <a:spcBef>
          <a:spcPct val="10000"/>
        </a:spcBef>
        <a:spcAft>
          <a:spcPct val="0"/>
        </a:spcAft>
        <a:buClr>
          <a:schemeClr val="accent1"/>
        </a:buClr>
        <a:buSzPct val="50000"/>
        <a:buFont typeface="Wingdings" charset="0"/>
        <a:buChar char="n"/>
        <a:defRPr sz="1200">
          <a:solidFill>
            <a:schemeClr val="bg2"/>
          </a:solidFill>
          <a:latin typeface="+mn-lt"/>
          <a:ea typeface="+mn-ea"/>
        </a:defRPr>
      </a:lvl6pPr>
      <a:lvl7pPr marL="2441575" indent="-187325" algn="l" rtl="0" fontAlgn="base">
        <a:spcBef>
          <a:spcPct val="10000"/>
        </a:spcBef>
        <a:spcAft>
          <a:spcPct val="0"/>
        </a:spcAft>
        <a:buClr>
          <a:schemeClr val="accent1"/>
        </a:buClr>
        <a:buSzPct val="50000"/>
        <a:buFont typeface="Wingdings" charset="0"/>
        <a:buChar char="n"/>
        <a:defRPr sz="1200">
          <a:solidFill>
            <a:schemeClr val="bg2"/>
          </a:solidFill>
          <a:latin typeface="+mn-lt"/>
          <a:ea typeface="+mn-ea"/>
        </a:defRPr>
      </a:lvl7pPr>
      <a:lvl8pPr marL="2898775" indent="-187325" algn="l" rtl="0" fontAlgn="base">
        <a:spcBef>
          <a:spcPct val="10000"/>
        </a:spcBef>
        <a:spcAft>
          <a:spcPct val="0"/>
        </a:spcAft>
        <a:buClr>
          <a:schemeClr val="accent1"/>
        </a:buClr>
        <a:buSzPct val="50000"/>
        <a:buFont typeface="Wingdings" charset="0"/>
        <a:buChar char="n"/>
        <a:defRPr sz="1200">
          <a:solidFill>
            <a:schemeClr val="bg2"/>
          </a:solidFill>
          <a:latin typeface="+mn-lt"/>
          <a:ea typeface="+mn-ea"/>
        </a:defRPr>
      </a:lvl8pPr>
      <a:lvl9pPr marL="3355975" indent="-187325" algn="l" rtl="0" fontAlgn="base">
        <a:spcBef>
          <a:spcPct val="10000"/>
        </a:spcBef>
        <a:spcAft>
          <a:spcPct val="0"/>
        </a:spcAft>
        <a:buClr>
          <a:schemeClr val="accent1"/>
        </a:buClr>
        <a:buSzPct val="50000"/>
        <a:buFont typeface="Wingdings" charset="0"/>
        <a:buChar char="n"/>
        <a:defRPr sz="1200">
          <a:solidFill>
            <a:schemeClr val="bg2"/>
          </a:solidFill>
          <a:latin typeface="+mn-lt"/>
          <a:ea typeface="+mn-ea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9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0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5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9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0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4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5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0962" name="Rectangle 2"/>
          <p:cNvSpPr>
            <a:spLocks noGrp="1" noChangeArrowheads="1"/>
          </p:cNvSpPr>
          <p:nvPr>
            <p:ph type="ctrTitle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r>
              <a:rPr lang="it-IT" sz="4000" b="1" dirty="0" smtClean="0">
                <a:cs typeface="Times New Roman" charset="0"/>
              </a:rPr>
              <a:t>Basi di Dati  </a:t>
            </a:r>
            <a:r>
              <a:rPr lang="it-IT" sz="4000" dirty="0" smtClean="0">
                <a:cs typeface="Times New Roman" charset="0"/>
              </a:rPr>
              <a:t> </a:t>
            </a:r>
            <a:r>
              <a:rPr lang="it-IT" sz="4000" dirty="0" smtClean="0">
                <a:cs typeface="+mj-cs"/>
              </a:rPr>
              <a:t/>
            </a:r>
            <a:br>
              <a:rPr lang="it-IT" sz="4000" dirty="0" smtClean="0">
                <a:cs typeface="+mj-cs"/>
              </a:rPr>
            </a:br>
            <a:r>
              <a:rPr lang="it-IT" sz="3600" dirty="0" smtClean="0">
                <a:cs typeface="+mj-cs"/>
              </a:rPr>
              <a:t>Esercitazione</a:t>
            </a:r>
            <a:r>
              <a:rPr lang="it-IT" sz="4000" dirty="0" smtClean="0">
                <a:cs typeface="+mj-cs"/>
              </a:rPr>
              <a:t> </a:t>
            </a:r>
            <a:r>
              <a:rPr lang="en-US" sz="3600" dirty="0" smtClean="0">
                <a:cs typeface="+mj-cs"/>
              </a:rPr>
              <a:t>SQL</a:t>
            </a:r>
            <a:endParaRPr lang="it-IT" sz="3600" dirty="0" smtClean="0">
              <a:cs typeface="+mj-cs"/>
            </a:endParaRPr>
          </a:p>
        </p:txBody>
      </p:sp>
      <p:sp>
        <p:nvSpPr>
          <p:cNvPr id="6809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38200" y="3505200"/>
            <a:ext cx="7772400" cy="2286000"/>
          </a:xfrm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0" indent="0" eaLnBrk="1" hangingPunct="1">
              <a:buFont typeface="Wingdings" charset="0"/>
              <a:buNone/>
              <a:defRPr/>
            </a:pPr>
            <a:r>
              <a:rPr lang="it-IT" sz="1600" dirty="0" smtClean="0">
                <a:cs typeface="+mn-cs"/>
              </a:rPr>
              <a:t>5 novembre 2015</a:t>
            </a:r>
          </a:p>
          <a:p>
            <a:pPr marL="0" indent="0" eaLnBrk="1" hangingPunct="1">
              <a:buFont typeface="Wingdings" charset="0"/>
              <a:buNone/>
              <a:defRPr/>
            </a:pPr>
            <a:endParaRPr lang="it-IT" sz="1300" dirty="0" smtClean="0">
              <a:cs typeface="+mn-cs"/>
            </a:endParaRPr>
          </a:p>
          <a:p>
            <a:pPr marL="0" indent="0" eaLnBrk="1" hangingPunct="1">
              <a:buFont typeface="Wingdings" charset="0"/>
              <a:buNone/>
              <a:defRPr/>
            </a:pPr>
            <a:endParaRPr lang="en-US" sz="2400" b="1" dirty="0" smtClean="0">
              <a:cs typeface="+mn-cs"/>
            </a:endParaRPr>
          </a:p>
          <a:p>
            <a:pPr marL="0" indent="0" eaLnBrk="1" hangingPunct="1">
              <a:buFont typeface="Wingdings" charset="0"/>
              <a:buNone/>
              <a:defRPr/>
            </a:pPr>
            <a:endParaRPr lang="it-IT" sz="2000" dirty="0" smtClean="0">
              <a:cs typeface="+mn-cs"/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2438400" y="5791200"/>
            <a:ext cx="4572000" cy="5540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it-IT" sz="1500" dirty="0">
                <a:latin typeface="+mn-lt"/>
                <a:ea typeface="ＭＳ Ｐゴシック" charset="0"/>
                <a:cs typeface="ＭＳ Ｐゴシック" charset="0"/>
              </a:rPr>
              <a:t>Luigi Bellomarini</a:t>
            </a:r>
          </a:p>
          <a:p>
            <a:pPr algn="ctr" eaLnBrk="1" hangingPunct="1">
              <a:defRPr/>
            </a:pPr>
            <a:r>
              <a:rPr lang="it-IT" sz="1500" dirty="0">
                <a:latin typeface="+mn-lt"/>
                <a:ea typeface="ＭＳ Ｐゴシック" charset="0"/>
                <a:cs typeface="ＭＳ Ｐゴシック" charset="0"/>
              </a:rPr>
              <a:t>luigi.bellomarini@uniroma3.it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3954" name="Rectangle 2"/>
          <p:cNvSpPr>
            <a:spLocks noChangeArrowheads="1"/>
          </p:cNvSpPr>
          <p:nvPr/>
        </p:nvSpPr>
        <p:spPr bwMode="auto">
          <a:xfrm>
            <a:off x="396007" y="3046884"/>
            <a:ext cx="8382000" cy="24632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marL="457200" indent="-457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marL="0" indent="0" algn="l" eaLnBrk="1" hangingPunct="1">
              <a:spcBef>
                <a:spcPct val="30000"/>
              </a:spcBef>
              <a:buClr>
                <a:schemeClr val="folHlink"/>
              </a:buClr>
            </a:pPr>
            <a:endParaRPr lang="it-IT" altLang="it-IT" sz="2000" dirty="0" smtClean="0">
              <a:latin typeface="Verdana" charset="0"/>
            </a:endParaRPr>
          </a:p>
          <a:p>
            <a:pPr marL="0" indent="0" algn="l" eaLnBrk="1" hangingPunct="1">
              <a:spcBef>
                <a:spcPct val="30000"/>
              </a:spcBef>
              <a:buClr>
                <a:schemeClr val="folHlink"/>
              </a:buClr>
            </a:pPr>
            <a:endParaRPr lang="it-IT" altLang="it-IT" sz="2000" dirty="0">
              <a:latin typeface="Verdana" charset="0"/>
            </a:endParaRPr>
          </a:p>
          <a:p>
            <a:pPr marL="0" indent="0" algn="l" eaLnBrk="1" hangingPunct="1">
              <a:spcBef>
                <a:spcPct val="30000"/>
              </a:spcBef>
              <a:buClr>
                <a:schemeClr val="folHlink"/>
              </a:buClr>
            </a:pPr>
            <a:r>
              <a:rPr lang="it-IT" altLang="it-IT" sz="2000" dirty="0" smtClean="0">
                <a:latin typeface="Verdana" charset="0"/>
              </a:rPr>
              <a:t>3. Trovare </a:t>
            </a:r>
            <a:r>
              <a:rPr lang="it-IT" altLang="it-IT" sz="2000" dirty="0">
                <a:latin typeface="Verdana" charset="0"/>
              </a:rPr>
              <a:t>i codici di tutti i prodotti che sono forniti da almeno due fornitori.</a:t>
            </a:r>
            <a:endParaRPr lang="it-IT" altLang="it-IT" sz="2000" dirty="0">
              <a:latin typeface="Courier New" charset="0"/>
            </a:endParaRPr>
          </a:p>
          <a:p>
            <a:pPr algn="l" eaLnBrk="1" hangingPunct="1">
              <a:spcBef>
                <a:spcPct val="30000"/>
              </a:spcBef>
              <a:buClr>
                <a:schemeClr val="folHlink"/>
              </a:buClr>
              <a:buSzPct val="60000"/>
              <a:buFont typeface="Wingdings" charset="2"/>
              <a:buNone/>
            </a:pPr>
            <a:r>
              <a:rPr lang="it-IT" altLang="it-IT" dirty="0">
                <a:latin typeface="Courier New" charset="0"/>
                <a:sym typeface="Symbol" charset="2"/>
              </a:rPr>
              <a:t>	</a:t>
            </a:r>
            <a:r>
              <a:rPr lang="it-IT" altLang="it-IT" sz="2800" b="1" dirty="0">
                <a:latin typeface="Courier New" charset="0"/>
                <a:sym typeface="Symbol" charset="2"/>
              </a:rPr>
              <a:t></a:t>
            </a:r>
            <a:r>
              <a:rPr lang="it-IT" altLang="it-IT" sz="2800" b="1" baseline="-30000" dirty="0" err="1">
                <a:latin typeface="Courier New" charset="0"/>
              </a:rPr>
              <a:t>P</a:t>
            </a:r>
            <a:r>
              <a:rPr lang="it-IT" altLang="it-IT" sz="2800" b="1" baseline="-30000" dirty="0">
                <a:latin typeface="Courier New" charset="0"/>
              </a:rPr>
              <a:t> </a:t>
            </a:r>
            <a:r>
              <a:rPr lang="it-IT" altLang="it-IT" sz="2800" b="1" dirty="0">
                <a:latin typeface="Courier New" charset="0"/>
              </a:rPr>
              <a:t>(</a:t>
            </a:r>
            <a:r>
              <a:rPr lang="it-IT" altLang="it-IT" sz="2800" b="1" baseline="-30000" dirty="0">
                <a:latin typeface="Courier New" charset="0"/>
              </a:rPr>
              <a:t> </a:t>
            </a:r>
            <a:r>
              <a:rPr lang="it-IT" altLang="it-IT" sz="2800" b="1" dirty="0">
                <a:latin typeface="Courier New" charset="0"/>
                <a:sym typeface="Symbol" charset="2"/>
              </a:rPr>
              <a:t></a:t>
            </a:r>
            <a:r>
              <a:rPr lang="it-IT" altLang="it-IT" sz="2800" b="1" baseline="-30000" dirty="0" err="1">
                <a:latin typeface="Courier New" charset="0"/>
              </a:rPr>
              <a:t>F</a:t>
            </a:r>
            <a:r>
              <a:rPr lang="it-IT" altLang="it-IT" sz="2800" b="1" baseline="-30000" dirty="0">
                <a:latin typeface="Courier New" charset="0"/>
              </a:rPr>
              <a:t> </a:t>
            </a:r>
            <a:r>
              <a:rPr lang="it-IT" altLang="it-IT" sz="2800" b="1" baseline="-30000" dirty="0">
                <a:latin typeface="Courier New" charset="0"/>
                <a:sym typeface="Symbol" charset="2"/>
              </a:rPr>
              <a:t></a:t>
            </a:r>
            <a:r>
              <a:rPr lang="it-IT" altLang="it-IT" sz="2800" b="1" baseline="-30000" dirty="0">
                <a:latin typeface="Courier New" charset="0"/>
              </a:rPr>
              <a:t> </a:t>
            </a:r>
            <a:r>
              <a:rPr lang="it-IT" altLang="it-IT" sz="2800" b="1" baseline="-30000" dirty="0" err="1">
                <a:latin typeface="Courier New" charset="0"/>
              </a:rPr>
              <a:t>F</a:t>
            </a:r>
            <a:r>
              <a:rPr lang="ja-JP" altLang="it-IT" sz="2800" b="1" baseline="-30000" dirty="0">
                <a:latin typeface="Courier New" charset="0"/>
              </a:rPr>
              <a:t>’</a:t>
            </a:r>
            <a:r>
              <a:rPr lang="it-IT" altLang="ja-JP" sz="2800" b="1" dirty="0">
                <a:latin typeface="Courier New" charset="0"/>
              </a:rPr>
              <a:t>(</a:t>
            </a:r>
          </a:p>
          <a:p>
            <a:pPr algn="l" eaLnBrk="1" hangingPunct="1">
              <a:spcBef>
                <a:spcPct val="30000"/>
              </a:spcBef>
              <a:buClr>
                <a:schemeClr val="folHlink"/>
              </a:buClr>
              <a:buSzPct val="60000"/>
              <a:buFont typeface="Wingdings" charset="2"/>
              <a:buNone/>
            </a:pPr>
            <a:r>
              <a:rPr lang="it-IT" altLang="it-IT" sz="2800" b="1" dirty="0">
                <a:latin typeface="Courier New" charset="0"/>
              </a:rPr>
              <a:t>		Catalogo </a:t>
            </a:r>
            <a:r>
              <a:rPr lang="it-IT" altLang="it-IT" sz="2800" b="1" dirty="0">
                <a:latin typeface="Lucida Sans Unicode" charset="0"/>
              </a:rPr>
              <a:t>⋈</a:t>
            </a:r>
            <a:r>
              <a:rPr lang="it-IT" altLang="it-IT" sz="2800" b="1" baseline="-25000" dirty="0" err="1">
                <a:latin typeface="Courier New" charset="0"/>
              </a:rPr>
              <a:t>P</a:t>
            </a:r>
            <a:r>
              <a:rPr lang="it-IT" altLang="it-IT" sz="2800" b="1" baseline="-25000" dirty="0">
                <a:latin typeface="Courier New" charset="0"/>
              </a:rPr>
              <a:t>=</a:t>
            </a:r>
            <a:r>
              <a:rPr lang="it-IT" altLang="it-IT" sz="2800" b="1" baseline="-25000" dirty="0" err="1">
                <a:latin typeface="Courier New" charset="0"/>
              </a:rPr>
              <a:t>P</a:t>
            </a:r>
            <a:r>
              <a:rPr lang="ja-JP" altLang="it-IT" sz="2800" b="1" baseline="-25000" dirty="0">
                <a:latin typeface="Courier New" charset="0"/>
              </a:rPr>
              <a:t>’</a:t>
            </a:r>
            <a:r>
              <a:rPr lang="it-IT" altLang="ja-JP" sz="2800" b="1" dirty="0">
                <a:latin typeface="Lucida Sans Unicode" charset="0"/>
              </a:rPr>
              <a:t> </a:t>
            </a:r>
            <a:r>
              <a:rPr lang="it-IT" altLang="ja-JP" sz="2800" b="1" dirty="0">
                <a:latin typeface="Courier New" charset="0"/>
                <a:sym typeface="Symbol" charset="2"/>
              </a:rPr>
              <a:t></a:t>
            </a:r>
            <a:r>
              <a:rPr lang="it-IT" altLang="ja-JP" sz="2800" b="1" baseline="-25000" dirty="0">
                <a:latin typeface="Courier New" charset="0"/>
              </a:rPr>
              <a:t>X</a:t>
            </a:r>
            <a:r>
              <a:rPr lang="ja-JP" altLang="it-IT" sz="2800" b="1" baseline="-25000" dirty="0">
                <a:latin typeface="Courier New" charset="0"/>
              </a:rPr>
              <a:t>’</a:t>
            </a:r>
            <a:r>
              <a:rPr lang="it-IT" altLang="ja-JP" sz="2800" b="1" baseline="-25000" dirty="0">
                <a:latin typeface="Courier New" charset="0"/>
              </a:rPr>
              <a:t>←X</a:t>
            </a:r>
            <a:r>
              <a:rPr lang="it-IT" altLang="ja-JP" sz="2800" b="1" dirty="0">
                <a:latin typeface="Courier New" charset="0"/>
              </a:rPr>
              <a:t>(Catalogo))</a:t>
            </a:r>
          </a:p>
          <a:p>
            <a:pPr algn="l" eaLnBrk="1" hangingPunct="1">
              <a:spcBef>
                <a:spcPct val="30000"/>
              </a:spcBef>
              <a:buClr>
                <a:schemeClr val="folHlink"/>
              </a:buClr>
              <a:buSzPct val="60000"/>
              <a:buFont typeface="Wingdings" charset="2"/>
              <a:buNone/>
            </a:pPr>
            <a:endParaRPr lang="it-IT" altLang="it-IT" sz="2800" b="1" dirty="0">
              <a:latin typeface="Courier New" charset="0"/>
            </a:endParaRPr>
          </a:p>
        </p:txBody>
      </p:sp>
      <p:sp>
        <p:nvSpPr>
          <p:cNvPr id="893955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1066800" y="228600"/>
            <a:ext cx="7620000" cy="609600"/>
          </a:xfrm>
        </p:spPr>
        <p:txBody>
          <a:bodyPr/>
          <a:lstStyle/>
          <a:p>
            <a:pPr algn="r" eaLnBrk="1" hangingPunct="1">
              <a:defRPr/>
            </a:pPr>
            <a:r>
              <a:rPr lang="it-IT" dirty="0" smtClean="0">
                <a:cs typeface="+mj-cs"/>
              </a:rPr>
              <a:t>Esercizio 3</a:t>
            </a:r>
          </a:p>
        </p:txBody>
      </p:sp>
      <p:sp>
        <p:nvSpPr>
          <p:cNvPr id="893956" name="Rectangle 4"/>
          <p:cNvSpPr>
            <a:spLocks noChangeArrowheads="1"/>
          </p:cNvSpPr>
          <p:nvPr/>
        </p:nvSpPr>
        <p:spPr bwMode="auto">
          <a:xfrm>
            <a:off x="4003675" y="29400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6600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endParaRPr lang="it-IT">
              <a:ea typeface="ＭＳ Ｐゴシック" charset="0"/>
            </a:endParaRPr>
          </a:p>
        </p:txBody>
      </p:sp>
      <p:sp>
        <p:nvSpPr>
          <p:cNvPr id="893974" name="Rectangle 22"/>
          <p:cNvSpPr>
            <a:spLocks noChangeArrowheads="1"/>
          </p:cNvSpPr>
          <p:nvPr/>
        </p:nvSpPr>
        <p:spPr bwMode="auto">
          <a:xfrm>
            <a:off x="281707" y="1700808"/>
            <a:ext cx="8610600" cy="135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marL="419100" indent="-4191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just" eaLnBrk="1" hangingPunct="1">
              <a:spcBef>
                <a:spcPct val="30000"/>
              </a:spcBef>
              <a:buClr>
                <a:schemeClr val="folHlink"/>
              </a:buClr>
              <a:buSzPct val="60000"/>
              <a:buFont typeface="Wingdings" charset="2"/>
              <a:buNone/>
            </a:pPr>
            <a:r>
              <a:rPr lang="it-IT" altLang="it-IT" sz="2000" b="1">
                <a:latin typeface="Verdana" charset="0"/>
              </a:rPr>
              <a:t>	Fornitori </a:t>
            </a:r>
            <a:r>
              <a:rPr lang="it-IT" altLang="it-IT" sz="2000">
                <a:latin typeface="Verdana" charset="0"/>
              </a:rPr>
              <a:t>(</a:t>
            </a:r>
            <a:r>
              <a:rPr lang="it-IT" altLang="it-IT" sz="2000" u="sng">
                <a:latin typeface="Verdana" charset="0"/>
              </a:rPr>
              <a:t>CF</a:t>
            </a:r>
            <a:r>
              <a:rPr lang="it-IT" altLang="it-IT" sz="2000">
                <a:latin typeface="Verdana" charset="0"/>
              </a:rPr>
              <a:t>, Nome, Indirizzo, Città)</a:t>
            </a:r>
          </a:p>
          <a:p>
            <a:pPr algn="just" eaLnBrk="1" hangingPunct="1">
              <a:spcBef>
                <a:spcPct val="30000"/>
              </a:spcBef>
              <a:buClr>
                <a:schemeClr val="folHlink"/>
              </a:buClr>
              <a:buSzPct val="60000"/>
              <a:buFont typeface="Wingdings" charset="2"/>
              <a:buNone/>
            </a:pPr>
            <a:r>
              <a:rPr lang="it-IT" altLang="it-IT" sz="2000" b="1" dirty="0">
                <a:latin typeface="Verdana" charset="0"/>
              </a:rPr>
              <a:t>	Prodotti  </a:t>
            </a:r>
            <a:r>
              <a:rPr lang="it-IT" altLang="it-IT" sz="2000" dirty="0">
                <a:latin typeface="Verdana" charset="0"/>
              </a:rPr>
              <a:t>(</a:t>
            </a:r>
            <a:r>
              <a:rPr lang="it-IT" altLang="it-IT" sz="2000" u="sng" dirty="0">
                <a:latin typeface="Verdana" charset="0"/>
              </a:rPr>
              <a:t>CP, </a:t>
            </a:r>
            <a:r>
              <a:rPr lang="it-IT" altLang="it-IT" sz="2000" dirty="0">
                <a:latin typeface="Verdana" charset="0"/>
              </a:rPr>
              <a:t>Nome, Marca, Modello)</a:t>
            </a:r>
          </a:p>
          <a:p>
            <a:pPr algn="just" eaLnBrk="1" hangingPunct="1">
              <a:spcBef>
                <a:spcPct val="30000"/>
              </a:spcBef>
              <a:buClr>
                <a:schemeClr val="folHlink"/>
              </a:buClr>
              <a:buSzPct val="60000"/>
              <a:buFont typeface="Wingdings" charset="2"/>
              <a:buNone/>
            </a:pPr>
            <a:r>
              <a:rPr lang="it-IT" altLang="it-IT" sz="2000" b="1" dirty="0">
                <a:latin typeface="Verdana" charset="0"/>
              </a:rPr>
              <a:t>	Catalogo </a:t>
            </a:r>
            <a:r>
              <a:rPr lang="it-IT" altLang="it-IT" sz="2000" dirty="0">
                <a:latin typeface="Verdana" charset="0"/>
              </a:rPr>
              <a:t>(</a:t>
            </a:r>
            <a:r>
              <a:rPr lang="it-IT" altLang="it-IT" sz="2000" u="sng" dirty="0" err="1">
                <a:latin typeface="Verdana" charset="0"/>
              </a:rPr>
              <a:t>F</a:t>
            </a:r>
            <a:r>
              <a:rPr lang="it-IT" altLang="it-IT" sz="2000" u="sng" dirty="0">
                <a:latin typeface="Verdana" charset="0"/>
              </a:rPr>
              <a:t>, </a:t>
            </a:r>
            <a:r>
              <a:rPr lang="it-IT" altLang="it-IT" sz="2000" u="sng" dirty="0" err="1">
                <a:latin typeface="Verdana" charset="0"/>
              </a:rPr>
              <a:t>P</a:t>
            </a:r>
            <a:r>
              <a:rPr lang="it-IT" altLang="it-IT" sz="2000" dirty="0">
                <a:latin typeface="Verdana" charset="0"/>
              </a:rPr>
              <a:t>, Costo)</a:t>
            </a:r>
            <a:endParaRPr lang="it-IT" altLang="it-IT" sz="1100" dirty="0">
              <a:latin typeface="Verdan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7583" name="Rectangle 127"/>
          <p:cNvSpPr>
            <a:spLocks noChangeArrowheads="1"/>
          </p:cNvSpPr>
          <p:nvPr/>
        </p:nvSpPr>
        <p:spPr bwMode="auto">
          <a:xfrm>
            <a:off x="2935288" y="29400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6600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endParaRPr lang="it-IT">
              <a:ea typeface="ＭＳ Ｐゴシック" charset="0"/>
            </a:endParaRPr>
          </a:p>
        </p:txBody>
      </p:sp>
      <p:sp>
        <p:nvSpPr>
          <p:cNvPr id="787645" name="Rectangle 189"/>
          <p:cNvSpPr>
            <a:spLocks noChangeArrowheads="1"/>
          </p:cNvSpPr>
          <p:nvPr/>
        </p:nvSpPr>
        <p:spPr bwMode="auto">
          <a:xfrm>
            <a:off x="2809875" y="29400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6600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endParaRPr lang="it-IT">
              <a:ea typeface="ＭＳ Ｐゴシック" charset="0"/>
            </a:endParaRPr>
          </a:p>
        </p:txBody>
      </p:sp>
      <p:sp>
        <p:nvSpPr>
          <p:cNvPr id="787705" name="Rectangle 249"/>
          <p:cNvSpPr>
            <a:spLocks noChangeArrowheads="1"/>
          </p:cNvSpPr>
          <p:nvPr/>
        </p:nvSpPr>
        <p:spPr bwMode="auto">
          <a:xfrm>
            <a:off x="3035300" y="29400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6600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endParaRPr lang="it-IT">
              <a:ea typeface="ＭＳ Ｐゴシック" charset="0"/>
            </a:endParaRPr>
          </a:p>
        </p:txBody>
      </p:sp>
      <p:sp>
        <p:nvSpPr>
          <p:cNvPr id="41988" name="CasellaDiTesto 1"/>
          <p:cNvSpPr txBox="1">
            <a:spLocks noChangeArrowheads="1"/>
          </p:cNvSpPr>
          <p:nvPr/>
        </p:nvSpPr>
        <p:spPr bwMode="auto">
          <a:xfrm>
            <a:off x="-190500" y="24638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endParaRPr lang="it-IT" altLang="it-IT"/>
          </a:p>
        </p:txBody>
      </p:sp>
      <p:sp>
        <p:nvSpPr>
          <p:cNvPr id="41989" name="Rettangolo 2"/>
          <p:cNvSpPr>
            <a:spLocks noChangeArrowheads="1"/>
          </p:cNvSpPr>
          <p:nvPr/>
        </p:nvSpPr>
        <p:spPr bwMode="auto">
          <a:xfrm>
            <a:off x="755576" y="1331118"/>
            <a:ext cx="74168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l"/>
            <a:r>
              <a:rPr lang="it-IT" altLang="it-IT" b="1" dirty="0" err="1">
                <a:latin typeface="Courier New" charset="0"/>
              </a:rPr>
              <a:t>s</a:t>
            </a:r>
            <a:r>
              <a:rPr lang="it-IT" altLang="it-IT" b="1" dirty="0" err="1" smtClean="0">
                <a:latin typeface="Courier New" charset="0"/>
              </a:rPr>
              <a:t>elect</a:t>
            </a:r>
            <a:r>
              <a:rPr lang="it-IT" altLang="it-IT" dirty="0" smtClean="0">
                <a:latin typeface="Courier New" charset="0"/>
              </a:rPr>
              <a:t> </a:t>
            </a:r>
            <a:r>
              <a:rPr lang="it-IT" altLang="it-IT" dirty="0">
                <a:latin typeface="Courier New" charset="0"/>
              </a:rPr>
              <a:t>*</a:t>
            </a:r>
          </a:p>
          <a:p>
            <a:pPr algn="l"/>
            <a:r>
              <a:rPr lang="it-IT" altLang="it-IT" b="1" dirty="0">
                <a:latin typeface="Courier New" charset="0"/>
              </a:rPr>
              <a:t>f</a:t>
            </a:r>
            <a:r>
              <a:rPr lang="it-IT" altLang="it-IT" b="1" dirty="0" smtClean="0">
                <a:latin typeface="Courier New" charset="0"/>
              </a:rPr>
              <a:t>rom</a:t>
            </a:r>
            <a:r>
              <a:rPr lang="it-IT" altLang="it-IT" dirty="0" smtClean="0">
                <a:latin typeface="Courier New" charset="0"/>
              </a:rPr>
              <a:t> </a:t>
            </a:r>
            <a:r>
              <a:rPr lang="it-IT" altLang="it-IT" dirty="0">
                <a:latin typeface="Courier New" charset="0"/>
              </a:rPr>
              <a:t>catalogo c1, catalogo c2</a:t>
            </a:r>
          </a:p>
          <a:p>
            <a:pPr algn="l"/>
            <a:r>
              <a:rPr lang="it-IT" altLang="it-IT" b="1" dirty="0" err="1">
                <a:latin typeface="Courier New" charset="0"/>
              </a:rPr>
              <a:t>w</a:t>
            </a:r>
            <a:r>
              <a:rPr lang="it-IT" altLang="it-IT" b="1" dirty="0" err="1" smtClean="0">
                <a:latin typeface="Courier New" charset="0"/>
              </a:rPr>
              <a:t>here</a:t>
            </a:r>
            <a:r>
              <a:rPr lang="it-IT" altLang="it-IT" dirty="0" smtClean="0">
                <a:latin typeface="Courier New" charset="0"/>
              </a:rPr>
              <a:t> c1.P </a:t>
            </a:r>
            <a:r>
              <a:rPr lang="it-IT" altLang="it-IT" dirty="0">
                <a:latin typeface="Courier New" charset="0"/>
              </a:rPr>
              <a:t>= </a:t>
            </a:r>
            <a:r>
              <a:rPr lang="it-IT" altLang="it-IT" dirty="0" smtClean="0">
                <a:latin typeface="Courier New" charset="0"/>
              </a:rPr>
              <a:t>c2.P;</a:t>
            </a:r>
            <a:endParaRPr lang="it-IT" altLang="it-IT" dirty="0">
              <a:latin typeface="Courier New" charset="0"/>
            </a:endParaRPr>
          </a:p>
        </p:txBody>
      </p:sp>
      <p:sp>
        <p:nvSpPr>
          <p:cNvPr id="15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1066800" y="228600"/>
            <a:ext cx="7620000" cy="609600"/>
          </a:xfrm>
        </p:spPr>
        <p:txBody>
          <a:bodyPr/>
          <a:lstStyle/>
          <a:p>
            <a:pPr algn="r" eaLnBrk="1" hangingPunct="1">
              <a:defRPr/>
            </a:pPr>
            <a:r>
              <a:rPr lang="it-IT" dirty="0" smtClean="0">
                <a:cs typeface="+mj-cs"/>
              </a:rPr>
              <a:t>Esercizio 3</a:t>
            </a:r>
          </a:p>
        </p:txBody>
      </p:sp>
      <p:pic>
        <p:nvPicPr>
          <p:cNvPr id="11" name="Immagin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675" y="2708275"/>
            <a:ext cx="2681288" cy="361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7583" name="Rectangle 127"/>
          <p:cNvSpPr>
            <a:spLocks noChangeArrowheads="1"/>
          </p:cNvSpPr>
          <p:nvPr/>
        </p:nvSpPr>
        <p:spPr bwMode="auto">
          <a:xfrm>
            <a:off x="2935288" y="29400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6600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endParaRPr lang="it-IT">
              <a:ea typeface="ＭＳ Ｐゴシック" charset="0"/>
            </a:endParaRPr>
          </a:p>
        </p:txBody>
      </p:sp>
      <p:sp>
        <p:nvSpPr>
          <p:cNvPr id="787645" name="Rectangle 189"/>
          <p:cNvSpPr>
            <a:spLocks noChangeArrowheads="1"/>
          </p:cNvSpPr>
          <p:nvPr/>
        </p:nvSpPr>
        <p:spPr bwMode="auto">
          <a:xfrm>
            <a:off x="2809875" y="29400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6600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endParaRPr lang="it-IT">
              <a:ea typeface="ＭＳ Ｐゴシック" charset="0"/>
            </a:endParaRPr>
          </a:p>
        </p:txBody>
      </p:sp>
      <p:sp>
        <p:nvSpPr>
          <p:cNvPr id="787705" name="Rectangle 249"/>
          <p:cNvSpPr>
            <a:spLocks noChangeArrowheads="1"/>
          </p:cNvSpPr>
          <p:nvPr/>
        </p:nvSpPr>
        <p:spPr bwMode="auto">
          <a:xfrm>
            <a:off x="3035300" y="29400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6600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endParaRPr lang="it-IT">
              <a:ea typeface="ＭＳ Ｐゴシック" charset="0"/>
            </a:endParaRPr>
          </a:p>
        </p:txBody>
      </p:sp>
      <p:sp>
        <p:nvSpPr>
          <p:cNvPr id="44036" name="CasellaDiTesto 1"/>
          <p:cNvSpPr txBox="1">
            <a:spLocks noChangeArrowheads="1"/>
          </p:cNvSpPr>
          <p:nvPr/>
        </p:nvSpPr>
        <p:spPr bwMode="auto">
          <a:xfrm>
            <a:off x="-190500" y="24638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endParaRPr lang="it-IT" altLang="it-IT"/>
          </a:p>
        </p:txBody>
      </p:sp>
      <p:sp>
        <p:nvSpPr>
          <p:cNvPr id="44037" name="Rettangolo 2"/>
          <p:cNvSpPr>
            <a:spLocks noChangeArrowheads="1"/>
          </p:cNvSpPr>
          <p:nvPr/>
        </p:nvSpPr>
        <p:spPr bwMode="auto">
          <a:xfrm>
            <a:off x="863600" y="981075"/>
            <a:ext cx="7416800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l"/>
            <a:r>
              <a:rPr lang="it-IT" altLang="it-IT" b="1" dirty="0" err="1">
                <a:latin typeface="Courier New" charset="0"/>
              </a:rPr>
              <a:t>s</a:t>
            </a:r>
            <a:r>
              <a:rPr lang="it-IT" altLang="it-IT" b="1" dirty="0" err="1" smtClean="0">
                <a:latin typeface="Courier New" charset="0"/>
              </a:rPr>
              <a:t>elect</a:t>
            </a:r>
            <a:r>
              <a:rPr lang="it-IT" altLang="it-IT" b="1" dirty="0" smtClean="0">
                <a:latin typeface="Courier New" charset="0"/>
              </a:rPr>
              <a:t> </a:t>
            </a:r>
            <a:r>
              <a:rPr lang="it-IT" altLang="it-IT" dirty="0">
                <a:latin typeface="Courier New" charset="0"/>
              </a:rPr>
              <a:t>*</a:t>
            </a:r>
          </a:p>
          <a:p>
            <a:pPr algn="l"/>
            <a:r>
              <a:rPr lang="it-IT" altLang="it-IT" b="1" dirty="0">
                <a:latin typeface="Courier New" charset="0"/>
              </a:rPr>
              <a:t>f</a:t>
            </a:r>
            <a:r>
              <a:rPr lang="it-IT" altLang="it-IT" b="1" dirty="0" smtClean="0">
                <a:latin typeface="Courier New" charset="0"/>
              </a:rPr>
              <a:t>rom</a:t>
            </a:r>
            <a:r>
              <a:rPr lang="it-IT" altLang="it-IT" dirty="0" smtClean="0">
                <a:latin typeface="Courier New" charset="0"/>
              </a:rPr>
              <a:t> </a:t>
            </a:r>
            <a:r>
              <a:rPr lang="it-IT" altLang="it-IT" dirty="0">
                <a:latin typeface="Courier New" charset="0"/>
              </a:rPr>
              <a:t>catalogo c1, catalogo c2</a:t>
            </a:r>
          </a:p>
          <a:p>
            <a:pPr algn="l"/>
            <a:r>
              <a:rPr lang="it-IT" altLang="it-IT" b="1" dirty="0" err="1">
                <a:latin typeface="Courier New" charset="0"/>
              </a:rPr>
              <a:t>w</a:t>
            </a:r>
            <a:r>
              <a:rPr lang="it-IT" altLang="it-IT" b="1" dirty="0" err="1" smtClean="0">
                <a:latin typeface="Courier New" charset="0"/>
              </a:rPr>
              <a:t>here</a:t>
            </a:r>
            <a:r>
              <a:rPr lang="it-IT" altLang="it-IT" dirty="0" smtClean="0">
                <a:latin typeface="Courier New" charset="0"/>
              </a:rPr>
              <a:t> c1.p </a:t>
            </a:r>
            <a:r>
              <a:rPr lang="it-IT" altLang="it-IT" dirty="0">
                <a:latin typeface="Courier New" charset="0"/>
              </a:rPr>
              <a:t>= </a:t>
            </a:r>
            <a:r>
              <a:rPr lang="it-IT" altLang="it-IT" dirty="0" smtClean="0">
                <a:latin typeface="Courier New" charset="0"/>
              </a:rPr>
              <a:t>c2.p</a:t>
            </a:r>
            <a:endParaRPr lang="it-IT" altLang="it-IT" dirty="0">
              <a:latin typeface="Courier New" charset="0"/>
            </a:endParaRPr>
          </a:p>
          <a:p>
            <a:pPr algn="l"/>
            <a:r>
              <a:rPr lang="it-IT" altLang="it-IT" dirty="0">
                <a:latin typeface="Courier New" charset="0"/>
              </a:rPr>
              <a:t>      </a:t>
            </a:r>
            <a:r>
              <a:rPr lang="it-IT" altLang="it-IT" dirty="0" smtClean="0">
                <a:latin typeface="Courier New" charset="0"/>
              </a:rPr>
              <a:t>c1.f &lt;&gt; c2.f;</a:t>
            </a:r>
            <a:endParaRPr lang="it-IT" altLang="it-IT" dirty="0">
              <a:latin typeface="Courier New" charset="0"/>
            </a:endParaRPr>
          </a:p>
        </p:txBody>
      </p:sp>
      <p:sp>
        <p:nvSpPr>
          <p:cNvPr id="11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1066800" y="228600"/>
            <a:ext cx="7620000" cy="609600"/>
          </a:xfrm>
        </p:spPr>
        <p:txBody>
          <a:bodyPr/>
          <a:lstStyle/>
          <a:p>
            <a:pPr algn="r" eaLnBrk="1" hangingPunct="1">
              <a:defRPr/>
            </a:pPr>
            <a:r>
              <a:rPr lang="it-IT" dirty="0" smtClean="0">
                <a:cs typeface="+mj-cs"/>
              </a:rPr>
              <a:t>Esercizio 3</a:t>
            </a:r>
          </a:p>
        </p:txBody>
      </p:sp>
      <p:pic>
        <p:nvPicPr>
          <p:cNvPr id="9" name="Immagin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413" y="2627313"/>
            <a:ext cx="4259262" cy="407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7583" name="Rectangle 127"/>
          <p:cNvSpPr>
            <a:spLocks noChangeArrowheads="1"/>
          </p:cNvSpPr>
          <p:nvPr/>
        </p:nvSpPr>
        <p:spPr bwMode="auto">
          <a:xfrm>
            <a:off x="2935288" y="29400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6600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endParaRPr lang="it-IT">
              <a:ea typeface="ＭＳ Ｐゴシック" charset="0"/>
            </a:endParaRPr>
          </a:p>
        </p:txBody>
      </p:sp>
      <p:sp>
        <p:nvSpPr>
          <p:cNvPr id="787645" name="Rectangle 189"/>
          <p:cNvSpPr>
            <a:spLocks noChangeArrowheads="1"/>
          </p:cNvSpPr>
          <p:nvPr/>
        </p:nvSpPr>
        <p:spPr bwMode="auto">
          <a:xfrm>
            <a:off x="2809875" y="29400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6600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endParaRPr lang="it-IT">
              <a:ea typeface="ＭＳ Ｐゴシック" charset="0"/>
            </a:endParaRPr>
          </a:p>
        </p:txBody>
      </p:sp>
      <p:sp>
        <p:nvSpPr>
          <p:cNvPr id="787705" name="Rectangle 249"/>
          <p:cNvSpPr>
            <a:spLocks noChangeArrowheads="1"/>
          </p:cNvSpPr>
          <p:nvPr/>
        </p:nvSpPr>
        <p:spPr bwMode="auto">
          <a:xfrm>
            <a:off x="3035300" y="29400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6600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endParaRPr lang="it-IT">
              <a:ea typeface="ＭＳ Ｐゴシック" charset="0"/>
            </a:endParaRPr>
          </a:p>
        </p:txBody>
      </p:sp>
      <p:sp>
        <p:nvSpPr>
          <p:cNvPr id="46084" name="CasellaDiTesto 1"/>
          <p:cNvSpPr txBox="1">
            <a:spLocks noChangeArrowheads="1"/>
          </p:cNvSpPr>
          <p:nvPr/>
        </p:nvSpPr>
        <p:spPr bwMode="auto">
          <a:xfrm>
            <a:off x="-190500" y="24638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endParaRPr lang="it-IT" altLang="it-IT"/>
          </a:p>
        </p:txBody>
      </p:sp>
      <p:sp>
        <p:nvSpPr>
          <p:cNvPr id="46085" name="Rettangolo 2"/>
          <p:cNvSpPr>
            <a:spLocks noChangeArrowheads="1"/>
          </p:cNvSpPr>
          <p:nvPr/>
        </p:nvSpPr>
        <p:spPr bwMode="auto">
          <a:xfrm>
            <a:off x="899592" y="1255712"/>
            <a:ext cx="7416800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l"/>
            <a:r>
              <a:rPr lang="it-IT" altLang="it-IT" b="1" dirty="0" err="1">
                <a:latin typeface="Courier New" charset="0"/>
              </a:rPr>
              <a:t>s</a:t>
            </a:r>
            <a:r>
              <a:rPr lang="it-IT" altLang="it-IT" b="1" dirty="0" err="1" smtClean="0">
                <a:latin typeface="Courier New" charset="0"/>
              </a:rPr>
              <a:t>elect</a:t>
            </a:r>
            <a:r>
              <a:rPr lang="it-IT" altLang="it-IT" dirty="0" smtClean="0">
                <a:latin typeface="Courier New" charset="0"/>
              </a:rPr>
              <a:t> </a:t>
            </a:r>
            <a:r>
              <a:rPr lang="it-IT" altLang="it-IT" b="1" dirty="0" err="1">
                <a:latin typeface="Courier New" charset="0"/>
              </a:rPr>
              <a:t>distinct</a:t>
            </a:r>
            <a:r>
              <a:rPr lang="it-IT" altLang="it-IT" dirty="0">
                <a:latin typeface="Courier New" charset="0"/>
              </a:rPr>
              <a:t> </a:t>
            </a:r>
            <a:r>
              <a:rPr lang="it-IT" altLang="it-IT" dirty="0" smtClean="0">
                <a:latin typeface="Courier New" charset="0"/>
              </a:rPr>
              <a:t>c1.P</a:t>
            </a:r>
            <a:endParaRPr lang="it-IT" altLang="it-IT" dirty="0">
              <a:latin typeface="Courier New" charset="0"/>
            </a:endParaRPr>
          </a:p>
          <a:p>
            <a:pPr algn="l"/>
            <a:r>
              <a:rPr lang="it-IT" altLang="it-IT" b="1" dirty="0">
                <a:latin typeface="Courier New" charset="0"/>
              </a:rPr>
              <a:t>f</a:t>
            </a:r>
            <a:r>
              <a:rPr lang="it-IT" altLang="it-IT" b="1" dirty="0" smtClean="0">
                <a:latin typeface="Courier New" charset="0"/>
              </a:rPr>
              <a:t>rom</a:t>
            </a:r>
            <a:r>
              <a:rPr lang="it-IT" altLang="it-IT" dirty="0" smtClean="0">
                <a:latin typeface="Courier New" charset="0"/>
              </a:rPr>
              <a:t> </a:t>
            </a:r>
            <a:r>
              <a:rPr lang="it-IT" altLang="it-IT" dirty="0">
                <a:latin typeface="Courier New" charset="0"/>
              </a:rPr>
              <a:t>catalogo c1, catalogo c2</a:t>
            </a:r>
          </a:p>
          <a:p>
            <a:pPr algn="l"/>
            <a:r>
              <a:rPr lang="it-IT" altLang="it-IT" b="1" dirty="0" err="1">
                <a:latin typeface="Courier New" charset="0"/>
              </a:rPr>
              <a:t>where</a:t>
            </a:r>
            <a:r>
              <a:rPr lang="it-IT" altLang="it-IT" dirty="0">
                <a:latin typeface="Courier New" charset="0"/>
              </a:rPr>
              <a:t> </a:t>
            </a:r>
            <a:r>
              <a:rPr lang="it-IT" altLang="it-IT" dirty="0" smtClean="0">
                <a:latin typeface="Courier New" charset="0"/>
              </a:rPr>
              <a:t>c1.P </a:t>
            </a:r>
            <a:r>
              <a:rPr lang="it-IT" altLang="it-IT" dirty="0">
                <a:latin typeface="Courier New" charset="0"/>
              </a:rPr>
              <a:t>= </a:t>
            </a:r>
            <a:r>
              <a:rPr lang="it-IT" altLang="it-IT" dirty="0" smtClean="0">
                <a:latin typeface="Courier New" charset="0"/>
              </a:rPr>
              <a:t>c2.P</a:t>
            </a:r>
            <a:endParaRPr lang="it-IT" altLang="it-IT" dirty="0">
              <a:latin typeface="Courier New" charset="0"/>
            </a:endParaRPr>
          </a:p>
          <a:p>
            <a:pPr algn="l"/>
            <a:r>
              <a:rPr lang="it-IT" altLang="it-IT" dirty="0">
                <a:latin typeface="Courier New" charset="0"/>
              </a:rPr>
              <a:t>      </a:t>
            </a:r>
            <a:r>
              <a:rPr lang="it-IT" altLang="it-IT" dirty="0" smtClean="0">
                <a:latin typeface="Courier New" charset="0"/>
              </a:rPr>
              <a:t>c1.F &lt;&gt; c2.F;</a:t>
            </a:r>
            <a:endParaRPr lang="it-IT" altLang="it-IT" dirty="0">
              <a:latin typeface="Courier New" charset="0"/>
            </a:endParaRPr>
          </a:p>
        </p:txBody>
      </p:sp>
      <p:sp>
        <p:nvSpPr>
          <p:cNvPr id="12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1066800" y="228600"/>
            <a:ext cx="7620000" cy="609600"/>
          </a:xfrm>
        </p:spPr>
        <p:txBody>
          <a:bodyPr/>
          <a:lstStyle/>
          <a:p>
            <a:pPr algn="r" eaLnBrk="1" hangingPunct="1">
              <a:defRPr/>
            </a:pPr>
            <a:r>
              <a:rPr lang="it-IT" dirty="0" smtClean="0">
                <a:cs typeface="+mj-cs"/>
              </a:rPr>
              <a:t>Esercizio 3</a:t>
            </a:r>
          </a:p>
        </p:txBody>
      </p:sp>
      <p:pic>
        <p:nvPicPr>
          <p:cNvPr id="9" name="Immagin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3357563"/>
            <a:ext cx="1587500" cy="214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7583" name="Rectangle 127"/>
          <p:cNvSpPr>
            <a:spLocks noChangeArrowheads="1"/>
          </p:cNvSpPr>
          <p:nvPr/>
        </p:nvSpPr>
        <p:spPr bwMode="auto">
          <a:xfrm>
            <a:off x="3035300" y="3356992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6600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endParaRPr lang="it-IT">
              <a:ea typeface="ＭＳ Ｐゴシック" charset="0"/>
            </a:endParaRPr>
          </a:p>
        </p:txBody>
      </p:sp>
      <p:sp>
        <p:nvSpPr>
          <p:cNvPr id="787645" name="Rectangle 189"/>
          <p:cNvSpPr>
            <a:spLocks noChangeArrowheads="1"/>
          </p:cNvSpPr>
          <p:nvPr/>
        </p:nvSpPr>
        <p:spPr bwMode="auto">
          <a:xfrm>
            <a:off x="2809875" y="29400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6600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endParaRPr lang="it-IT">
              <a:ea typeface="ＭＳ Ｐゴシック" charset="0"/>
            </a:endParaRPr>
          </a:p>
        </p:txBody>
      </p:sp>
      <p:sp>
        <p:nvSpPr>
          <p:cNvPr id="787705" name="Rectangle 249"/>
          <p:cNvSpPr>
            <a:spLocks noChangeArrowheads="1"/>
          </p:cNvSpPr>
          <p:nvPr/>
        </p:nvSpPr>
        <p:spPr bwMode="auto">
          <a:xfrm>
            <a:off x="3035300" y="29400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6600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endParaRPr lang="it-IT">
              <a:ea typeface="ＭＳ Ｐゴシック" charset="0"/>
            </a:endParaRPr>
          </a:p>
        </p:txBody>
      </p:sp>
      <p:sp>
        <p:nvSpPr>
          <p:cNvPr id="46084" name="CasellaDiTesto 1"/>
          <p:cNvSpPr txBox="1">
            <a:spLocks noChangeArrowheads="1"/>
          </p:cNvSpPr>
          <p:nvPr/>
        </p:nvSpPr>
        <p:spPr bwMode="auto">
          <a:xfrm>
            <a:off x="-190500" y="24638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endParaRPr lang="it-IT" altLang="it-IT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1066800" y="228600"/>
            <a:ext cx="7620000" cy="609600"/>
          </a:xfrm>
        </p:spPr>
        <p:txBody>
          <a:bodyPr/>
          <a:lstStyle/>
          <a:p>
            <a:pPr algn="r" eaLnBrk="1" hangingPunct="1">
              <a:defRPr/>
            </a:pPr>
            <a:r>
              <a:rPr lang="it-IT" dirty="0" smtClean="0">
                <a:cs typeface="+mj-cs"/>
              </a:rPr>
              <a:t>Esercizio 3</a:t>
            </a:r>
          </a:p>
        </p:txBody>
      </p:sp>
      <p:sp>
        <p:nvSpPr>
          <p:cNvPr id="9" name="Rettangolo 2"/>
          <p:cNvSpPr>
            <a:spLocks noChangeArrowheads="1"/>
          </p:cNvSpPr>
          <p:nvPr/>
        </p:nvSpPr>
        <p:spPr bwMode="auto">
          <a:xfrm>
            <a:off x="762000" y="2988206"/>
            <a:ext cx="7554416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l"/>
            <a:r>
              <a:rPr lang="it-IT" altLang="it-IT" b="1" dirty="0" err="1">
                <a:latin typeface="Courier New" charset="0"/>
              </a:rPr>
              <a:t>select</a:t>
            </a:r>
            <a:r>
              <a:rPr lang="it-IT" altLang="it-IT" dirty="0">
                <a:latin typeface="Courier New" charset="0"/>
              </a:rPr>
              <a:t> </a:t>
            </a:r>
            <a:r>
              <a:rPr lang="it-IT" altLang="it-IT" b="1" dirty="0" err="1">
                <a:latin typeface="Courier New" charset="0"/>
              </a:rPr>
              <a:t>distinct</a:t>
            </a:r>
            <a:r>
              <a:rPr lang="it-IT" altLang="it-IT" dirty="0">
                <a:latin typeface="Courier New" charset="0"/>
              </a:rPr>
              <a:t> </a:t>
            </a:r>
            <a:r>
              <a:rPr lang="it-IT" altLang="it-IT" dirty="0" smtClean="0">
                <a:latin typeface="Courier New" charset="0"/>
              </a:rPr>
              <a:t>C.P</a:t>
            </a:r>
          </a:p>
          <a:p>
            <a:pPr algn="l"/>
            <a:r>
              <a:rPr lang="it-IT" altLang="it-IT" b="1" dirty="0">
                <a:latin typeface="Courier New" charset="0"/>
              </a:rPr>
              <a:t>f</a:t>
            </a:r>
            <a:r>
              <a:rPr lang="it-IT" altLang="it-IT" b="1" dirty="0" smtClean="0">
                <a:latin typeface="Courier New" charset="0"/>
              </a:rPr>
              <a:t>rom</a:t>
            </a:r>
            <a:r>
              <a:rPr lang="it-IT" altLang="it-IT" dirty="0" smtClean="0">
                <a:latin typeface="Courier New" charset="0"/>
              </a:rPr>
              <a:t> Catalogo C</a:t>
            </a:r>
          </a:p>
          <a:p>
            <a:pPr algn="l"/>
            <a:r>
              <a:rPr lang="it-IT" altLang="it-IT" b="1" dirty="0" err="1" smtClean="0">
                <a:latin typeface="Courier New" charset="0"/>
              </a:rPr>
              <a:t>group</a:t>
            </a:r>
            <a:r>
              <a:rPr lang="it-IT" altLang="it-IT" dirty="0" smtClean="0">
                <a:latin typeface="Courier New" charset="0"/>
              </a:rPr>
              <a:t> </a:t>
            </a:r>
            <a:r>
              <a:rPr lang="it-IT" altLang="it-IT" b="1" dirty="0">
                <a:latin typeface="Courier New" charset="0"/>
              </a:rPr>
              <a:t>by</a:t>
            </a:r>
            <a:r>
              <a:rPr lang="it-IT" altLang="it-IT" dirty="0">
                <a:latin typeface="Courier New" charset="0"/>
              </a:rPr>
              <a:t> </a:t>
            </a:r>
            <a:r>
              <a:rPr lang="it-IT" altLang="it-IT" dirty="0" smtClean="0">
                <a:latin typeface="Courier New" charset="0"/>
              </a:rPr>
              <a:t>C.P</a:t>
            </a:r>
          </a:p>
          <a:p>
            <a:pPr algn="l"/>
            <a:r>
              <a:rPr lang="it-IT" altLang="it-IT" b="1" dirty="0" err="1" smtClean="0">
                <a:latin typeface="Courier New" charset="0"/>
              </a:rPr>
              <a:t>having</a:t>
            </a:r>
            <a:r>
              <a:rPr lang="it-IT" altLang="it-IT" dirty="0" smtClean="0">
                <a:latin typeface="Courier New" charset="0"/>
              </a:rPr>
              <a:t> </a:t>
            </a:r>
            <a:r>
              <a:rPr lang="it-IT" altLang="it-IT" dirty="0" err="1">
                <a:latin typeface="Courier New" charset="0"/>
              </a:rPr>
              <a:t>count</a:t>
            </a:r>
            <a:r>
              <a:rPr lang="it-IT" altLang="it-IT" dirty="0">
                <a:latin typeface="Courier New" charset="0"/>
              </a:rPr>
              <a:t>(*) &gt; </a:t>
            </a:r>
            <a:r>
              <a:rPr lang="it-IT" altLang="it-IT" dirty="0" smtClean="0">
                <a:latin typeface="Courier New" charset="0"/>
              </a:rPr>
              <a:t>1;</a:t>
            </a:r>
            <a:endParaRPr lang="it-IT" altLang="it-IT" dirty="0">
              <a:latin typeface="Courier New" charset="0"/>
            </a:endParaRPr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762000" y="1883644"/>
            <a:ext cx="8382000" cy="6394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marL="457200" indent="-457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marL="0" indent="0" algn="l" eaLnBrk="1" hangingPunct="1">
              <a:spcBef>
                <a:spcPct val="30000"/>
              </a:spcBef>
              <a:buClr>
                <a:schemeClr val="folHlink"/>
              </a:buClr>
            </a:pPr>
            <a:r>
              <a:rPr lang="it-IT" altLang="it-IT" sz="2000" dirty="0" smtClean="0">
                <a:latin typeface="Verdana" charset="0"/>
              </a:rPr>
              <a:t>Soluzione con aggregazione e </a:t>
            </a:r>
            <a:r>
              <a:rPr lang="it-IT" altLang="it-IT" sz="2000" dirty="0" err="1" smtClean="0">
                <a:latin typeface="Verdana" charset="0"/>
              </a:rPr>
              <a:t>having</a:t>
            </a:r>
            <a:endParaRPr lang="it-IT" altLang="it-IT" sz="2000" dirty="0">
              <a:latin typeface="Courier New" charset="0"/>
            </a:endParaRPr>
          </a:p>
          <a:p>
            <a:pPr algn="l" eaLnBrk="1" hangingPunct="1">
              <a:spcBef>
                <a:spcPct val="30000"/>
              </a:spcBef>
              <a:buClr>
                <a:schemeClr val="folHlink"/>
              </a:buClr>
              <a:buSzPct val="60000"/>
              <a:buFont typeface="Wingdings" charset="2"/>
              <a:buNone/>
            </a:pPr>
            <a:r>
              <a:rPr lang="it-IT" altLang="it-IT" dirty="0">
                <a:latin typeface="Courier New" charset="0"/>
                <a:sym typeface="Symbol" charset="2"/>
              </a:rPr>
              <a:t>	</a:t>
            </a:r>
            <a:endParaRPr lang="de-DE" altLang="it-IT" sz="2000" dirty="0">
              <a:latin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5790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7583" name="Rectangle 127"/>
          <p:cNvSpPr>
            <a:spLocks noChangeArrowheads="1"/>
          </p:cNvSpPr>
          <p:nvPr/>
        </p:nvSpPr>
        <p:spPr bwMode="auto">
          <a:xfrm>
            <a:off x="3035300" y="3356992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6600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endParaRPr lang="it-IT">
              <a:ea typeface="ＭＳ Ｐゴシック" charset="0"/>
            </a:endParaRPr>
          </a:p>
        </p:txBody>
      </p:sp>
      <p:sp>
        <p:nvSpPr>
          <p:cNvPr id="787645" name="Rectangle 189"/>
          <p:cNvSpPr>
            <a:spLocks noChangeArrowheads="1"/>
          </p:cNvSpPr>
          <p:nvPr/>
        </p:nvSpPr>
        <p:spPr bwMode="auto">
          <a:xfrm>
            <a:off x="2809875" y="29400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6600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endParaRPr lang="it-IT">
              <a:ea typeface="ＭＳ Ｐゴシック" charset="0"/>
            </a:endParaRPr>
          </a:p>
        </p:txBody>
      </p:sp>
      <p:sp>
        <p:nvSpPr>
          <p:cNvPr id="787705" name="Rectangle 249"/>
          <p:cNvSpPr>
            <a:spLocks noChangeArrowheads="1"/>
          </p:cNvSpPr>
          <p:nvPr/>
        </p:nvSpPr>
        <p:spPr bwMode="auto">
          <a:xfrm>
            <a:off x="3035300" y="29400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6600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endParaRPr lang="it-IT">
              <a:ea typeface="ＭＳ Ｐゴシック" charset="0"/>
            </a:endParaRPr>
          </a:p>
        </p:txBody>
      </p:sp>
      <p:sp>
        <p:nvSpPr>
          <p:cNvPr id="46084" name="CasellaDiTesto 1"/>
          <p:cNvSpPr txBox="1">
            <a:spLocks noChangeArrowheads="1"/>
          </p:cNvSpPr>
          <p:nvPr/>
        </p:nvSpPr>
        <p:spPr bwMode="auto">
          <a:xfrm>
            <a:off x="-190500" y="24638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endParaRPr lang="it-IT" altLang="it-IT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1066800" y="228600"/>
            <a:ext cx="7620000" cy="609600"/>
          </a:xfrm>
        </p:spPr>
        <p:txBody>
          <a:bodyPr/>
          <a:lstStyle/>
          <a:p>
            <a:pPr algn="r" eaLnBrk="1" hangingPunct="1">
              <a:defRPr/>
            </a:pPr>
            <a:r>
              <a:rPr lang="it-IT" dirty="0" smtClean="0">
                <a:cs typeface="+mj-cs"/>
              </a:rPr>
              <a:t>Esercizio 3</a:t>
            </a:r>
          </a:p>
        </p:txBody>
      </p:sp>
      <p:sp>
        <p:nvSpPr>
          <p:cNvPr id="9" name="Rettangolo 2"/>
          <p:cNvSpPr>
            <a:spLocks noChangeArrowheads="1"/>
          </p:cNvSpPr>
          <p:nvPr/>
        </p:nvSpPr>
        <p:spPr bwMode="auto">
          <a:xfrm>
            <a:off x="762000" y="2925763"/>
            <a:ext cx="7554416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l"/>
            <a:r>
              <a:rPr lang="it-IT" altLang="it-IT" b="1" dirty="0" err="1">
                <a:latin typeface="Courier New" charset="0"/>
              </a:rPr>
              <a:t>select</a:t>
            </a:r>
            <a:r>
              <a:rPr lang="it-IT" altLang="it-IT" dirty="0">
                <a:latin typeface="Courier New" charset="0"/>
              </a:rPr>
              <a:t> </a:t>
            </a:r>
            <a:r>
              <a:rPr lang="it-IT" altLang="it-IT" b="1" dirty="0" err="1">
                <a:latin typeface="Courier New" charset="0"/>
              </a:rPr>
              <a:t>distinct</a:t>
            </a:r>
            <a:r>
              <a:rPr lang="it-IT" altLang="it-IT" dirty="0">
                <a:latin typeface="Courier New" charset="0"/>
              </a:rPr>
              <a:t> </a:t>
            </a:r>
            <a:r>
              <a:rPr lang="it-IT" altLang="it-IT" dirty="0" smtClean="0">
                <a:latin typeface="Courier New" charset="0"/>
              </a:rPr>
              <a:t>C.P</a:t>
            </a:r>
          </a:p>
          <a:p>
            <a:pPr algn="l"/>
            <a:r>
              <a:rPr lang="it-IT" altLang="it-IT" b="1" dirty="0">
                <a:latin typeface="Courier New" charset="0"/>
              </a:rPr>
              <a:t>f</a:t>
            </a:r>
            <a:r>
              <a:rPr lang="it-IT" altLang="it-IT" b="1" dirty="0" smtClean="0">
                <a:latin typeface="Courier New" charset="0"/>
              </a:rPr>
              <a:t>rom</a:t>
            </a:r>
            <a:r>
              <a:rPr lang="it-IT" altLang="it-IT" dirty="0" smtClean="0">
                <a:latin typeface="Courier New" charset="0"/>
              </a:rPr>
              <a:t> Catalogo C</a:t>
            </a:r>
          </a:p>
          <a:p>
            <a:pPr lvl="1" algn="l"/>
            <a:r>
              <a:rPr lang="it-IT" altLang="it-IT" b="1" dirty="0" err="1" smtClean="0">
                <a:latin typeface="Courier New" charset="0"/>
              </a:rPr>
              <a:t>where</a:t>
            </a:r>
            <a:r>
              <a:rPr lang="it-IT" altLang="it-IT" b="1" dirty="0" smtClean="0">
                <a:latin typeface="Courier New" charset="0"/>
              </a:rPr>
              <a:t> </a:t>
            </a:r>
            <a:r>
              <a:rPr lang="it-IT" altLang="it-IT" dirty="0" smtClean="0">
                <a:latin typeface="Courier New" charset="0"/>
              </a:rPr>
              <a:t>1&lt;</a:t>
            </a:r>
            <a:r>
              <a:rPr lang="it-IT" altLang="it-IT" dirty="0" err="1" smtClean="0">
                <a:latin typeface="Courier New" charset="0"/>
              </a:rPr>
              <a:t>all</a:t>
            </a:r>
            <a:r>
              <a:rPr lang="it-IT" altLang="it-IT" dirty="0" smtClean="0">
                <a:latin typeface="Courier New" charset="0"/>
              </a:rPr>
              <a:t> (</a:t>
            </a:r>
          </a:p>
          <a:p>
            <a:pPr lvl="1" algn="l"/>
            <a:r>
              <a:rPr lang="it-IT" altLang="it-IT" b="1" dirty="0" err="1">
                <a:latin typeface="Courier New" charset="0"/>
              </a:rPr>
              <a:t>s</a:t>
            </a:r>
            <a:r>
              <a:rPr lang="it-IT" altLang="it-IT" b="1" dirty="0" err="1" smtClean="0">
                <a:latin typeface="Courier New" charset="0"/>
              </a:rPr>
              <a:t>elect</a:t>
            </a:r>
            <a:r>
              <a:rPr lang="it-IT" altLang="it-IT" dirty="0" smtClean="0">
                <a:latin typeface="Courier New" charset="0"/>
              </a:rPr>
              <a:t> </a:t>
            </a:r>
            <a:r>
              <a:rPr lang="it-IT" altLang="it-IT" dirty="0" err="1" smtClean="0">
                <a:latin typeface="Courier New" charset="0"/>
              </a:rPr>
              <a:t>count</a:t>
            </a:r>
            <a:r>
              <a:rPr lang="it-IT" altLang="it-IT" dirty="0" smtClean="0">
                <a:latin typeface="Courier New" charset="0"/>
              </a:rPr>
              <a:t>(*)</a:t>
            </a:r>
          </a:p>
          <a:p>
            <a:pPr lvl="1" algn="l"/>
            <a:r>
              <a:rPr lang="it-IT" altLang="it-IT" b="1" dirty="0">
                <a:latin typeface="Courier New" charset="0"/>
              </a:rPr>
              <a:t>f</a:t>
            </a:r>
            <a:r>
              <a:rPr lang="it-IT" altLang="it-IT" b="1" dirty="0" smtClean="0">
                <a:latin typeface="Courier New" charset="0"/>
              </a:rPr>
              <a:t>rom</a:t>
            </a:r>
            <a:r>
              <a:rPr lang="it-IT" altLang="it-IT" dirty="0" smtClean="0">
                <a:latin typeface="Courier New" charset="0"/>
              </a:rPr>
              <a:t> Catalogo C2</a:t>
            </a:r>
          </a:p>
          <a:p>
            <a:pPr lvl="1" algn="l"/>
            <a:r>
              <a:rPr lang="it-IT" altLang="it-IT" b="1" dirty="0" err="1" smtClean="0">
                <a:latin typeface="Courier New" charset="0"/>
              </a:rPr>
              <a:t>where</a:t>
            </a:r>
            <a:r>
              <a:rPr lang="it-IT" altLang="it-IT" dirty="0" smtClean="0">
                <a:latin typeface="Courier New" charset="0"/>
              </a:rPr>
              <a:t> C2.P </a:t>
            </a:r>
            <a:r>
              <a:rPr lang="it-IT" altLang="it-IT" dirty="0">
                <a:latin typeface="Courier New" charset="0"/>
              </a:rPr>
              <a:t>= </a:t>
            </a:r>
            <a:r>
              <a:rPr lang="it-IT" altLang="it-IT" dirty="0" smtClean="0">
                <a:latin typeface="Courier New" charset="0"/>
              </a:rPr>
              <a:t>C.P);</a:t>
            </a:r>
            <a:endParaRPr lang="it-IT" altLang="it-IT" dirty="0">
              <a:latin typeface="Courier New" charset="0"/>
            </a:endParaRPr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762000" y="1883644"/>
            <a:ext cx="8382000" cy="6394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marL="457200" indent="-457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marL="0" indent="0" algn="l" eaLnBrk="1" hangingPunct="1">
              <a:spcBef>
                <a:spcPct val="30000"/>
              </a:spcBef>
              <a:buClr>
                <a:schemeClr val="folHlink"/>
              </a:buClr>
            </a:pPr>
            <a:r>
              <a:rPr lang="it-IT" altLang="it-IT" sz="2000" dirty="0" smtClean="0">
                <a:latin typeface="Verdana" charset="0"/>
              </a:rPr>
              <a:t>Soluzione con aggregazione e nidificazione</a:t>
            </a:r>
            <a:endParaRPr lang="it-IT" altLang="it-IT" sz="2000" dirty="0">
              <a:latin typeface="Courier New" charset="0"/>
            </a:endParaRPr>
          </a:p>
          <a:p>
            <a:pPr algn="l" eaLnBrk="1" hangingPunct="1">
              <a:spcBef>
                <a:spcPct val="30000"/>
              </a:spcBef>
              <a:buClr>
                <a:schemeClr val="folHlink"/>
              </a:buClr>
              <a:buSzPct val="60000"/>
              <a:buFont typeface="Wingdings" charset="2"/>
              <a:buNone/>
            </a:pPr>
            <a:r>
              <a:rPr lang="it-IT" altLang="it-IT" dirty="0">
                <a:latin typeface="Courier New" charset="0"/>
                <a:sym typeface="Symbol" charset="2"/>
              </a:rPr>
              <a:t>	</a:t>
            </a:r>
            <a:endParaRPr lang="de-DE" altLang="it-IT" sz="2000" dirty="0">
              <a:latin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0631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69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66800" y="228600"/>
            <a:ext cx="7620000" cy="609600"/>
          </a:xfrm>
        </p:spPr>
        <p:txBody>
          <a:bodyPr/>
          <a:lstStyle/>
          <a:p>
            <a:pPr algn="r" eaLnBrk="1" hangingPunct="1">
              <a:defRPr/>
            </a:pPr>
            <a:r>
              <a:rPr lang="it-IT" dirty="0" smtClean="0">
                <a:cs typeface="+mj-cs"/>
              </a:rPr>
              <a:t>Esercizio 4</a:t>
            </a:r>
          </a:p>
        </p:txBody>
      </p:sp>
      <p:sp>
        <p:nvSpPr>
          <p:cNvPr id="806915" name="Rectangle 3"/>
          <p:cNvSpPr>
            <a:spLocks noChangeArrowheads="1"/>
          </p:cNvSpPr>
          <p:nvPr/>
        </p:nvSpPr>
        <p:spPr bwMode="auto">
          <a:xfrm>
            <a:off x="187326" y="2780928"/>
            <a:ext cx="8534400" cy="2798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marL="288925" indent="-2889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marL="0" indent="0" algn="just" eaLnBrk="1" hangingPunct="1">
              <a:spcBef>
                <a:spcPct val="30000"/>
              </a:spcBef>
              <a:buClr>
                <a:schemeClr val="folHlink"/>
              </a:buClr>
            </a:pPr>
            <a:r>
              <a:rPr lang="it-IT" altLang="it-IT" sz="2000" dirty="0" smtClean="0">
                <a:latin typeface="Verdana" charset="0"/>
              </a:rPr>
              <a:t>4. Trovare </a:t>
            </a:r>
            <a:r>
              <a:rPr lang="it-IT" altLang="it-IT" sz="2000" dirty="0">
                <a:latin typeface="Verdana" charset="0"/>
              </a:rPr>
              <a:t>i codici dei fornitori che distribuiscono tutti i prodotti presenti nel catalogo. </a:t>
            </a:r>
          </a:p>
          <a:p>
            <a:pPr algn="just" eaLnBrk="1" hangingPunct="1">
              <a:spcBef>
                <a:spcPct val="30000"/>
              </a:spcBef>
              <a:buClr>
                <a:schemeClr val="folHlink"/>
              </a:buClr>
              <a:buFont typeface="Wingdings" charset="2"/>
              <a:buAutoNum type="arabicPeriod" startAt="4"/>
            </a:pPr>
            <a:endParaRPr lang="it-IT" altLang="it-IT" sz="1000" dirty="0">
              <a:latin typeface="Verdana" charset="0"/>
            </a:endParaRPr>
          </a:p>
          <a:p>
            <a:pPr algn="just" eaLnBrk="1" hangingPunct="1">
              <a:spcBef>
                <a:spcPct val="30000"/>
              </a:spcBef>
              <a:buClr>
                <a:schemeClr val="folHlink"/>
              </a:buClr>
              <a:buSzPct val="60000"/>
              <a:buFont typeface="Wingdings" charset="2"/>
              <a:buNone/>
            </a:pPr>
            <a:r>
              <a:rPr lang="it-IT" altLang="it-IT" sz="2000" dirty="0">
                <a:latin typeface="Courier New" charset="0"/>
              </a:rPr>
              <a:t> </a:t>
            </a:r>
            <a:r>
              <a:rPr lang="it-IT" altLang="it-IT" dirty="0">
                <a:latin typeface="Courier New" charset="0"/>
                <a:sym typeface="Symbol" charset="2"/>
              </a:rPr>
              <a:t>	</a:t>
            </a:r>
            <a:r>
              <a:rPr lang="it-IT" altLang="it-IT" sz="2800" b="1" dirty="0">
                <a:latin typeface="Courier New" charset="0"/>
                <a:sym typeface="Symbol" charset="2"/>
              </a:rPr>
              <a:t></a:t>
            </a:r>
            <a:r>
              <a:rPr lang="it-IT" altLang="it-IT" sz="2800" b="1" baseline="-30000" dirty="0" err="1">
                <a:latin typeface="Courier New" charset="0"/>
              </a:rPr>
              <a:t>F</a:t>
            </a:r>
            <a:r>
              <a:rPr lang="it-IT" altLang="it-IT" sz="2800" b="1" dirty="0">
                <a:latin typeface="Courier New" charset="0"/>
              </a:rPr>
              <a:t>(Catalogo) </a:t>
            </a:r>
            <a:r>
              <a:rPr lang="it-IT" altLang="it-IT" sz="2800" b="1" dirty="0">
                <a:latin typeface="Lucida Sans Unicode" charset="0"/>
              </a:rPr>
              <a:t>- </a:t>
            </a:r>
            <a:r>
              <a:rPr lang="it-IT" altLang="it-IT" dirty="0">
                <a:latin typeface="Courier New" charset="0"/>
                <a:sym typeface="Symbol" charset="2"/>
              </a:rPr>
              <a:t>	</a:t>
            </a:r>
            <a:r>
              <a:rPr lang="it-IT" altLang="it-IT" sz="2000" dirty="0">
                <a:latin typeface="Verdana" charset="0"/>
              </a:rPr>
              <a:t> </a:t>
            </a:r>
          </a:p>
          <a:p>
            <a:pPr algn="just" eaLnBrk="1" hangingPunct="1">
              <a:spcBef>
                <a:spcPct val="30000"/>
              </a:spcBef>
              <a:buClr>
                <a:schemeClr val="folHlink"/>
              </a:buClr>
              <a:buSzPct val="60000"/>
              <a:buFont typeface="Wingdings" charset="2"/>
              <a:buNone/>
            </a:pPr>
            <a:r>
              <a:rPr lang="it-IT" altLang="it-IT" sz="2000" dirty="0">
                <a:latin typeface="Verdana" charset="0"/>
              </a:rPr>
              <a:t>	</a:t>
            </a:r>
            <a:r>
              <a:rPr lang="it-IT" altLang="it-IT" sz="2800" b="1" dirty="0">
                <a:latin typeface="Courier New" charset="0"/>
                <a:sym typeface="Symbol" charset="2"/>
              </a:rPr>
              <a:t></a:t>
            </a:r>
            <a:r>
              <a:rPr lang="it-IT" altLang="it-IT" sz="2800" b="1" baseline="-30000" dirty="0" err="1">
                <a:latin typeface="Courier New" charset="0"/>
              </a:rPr>
              <a:t>F</a:t>
            </a:r>
            <a:r>
              <a:rPr lang="it-IT" altLang="it-IT" sz="2800" b="1" dirty="0">
                <a:latin typeface="Courier New" charset="0"/>
              </a:rPr>
              <a:t>((</a:t>
            </a:r>
            <a:r>
              <a:rPr lang="it-IT" altLang="it-IT" sz="2800" b="1" dirty="0">
                <a:latin typeface="Courier New" charset="0"/>
                <a:sym typeface="Symbol" charset="2"/>
              </a:rPr>
              <a:t></a:t>
            </a:r>
            <a:r>
              <a:rPr lang="it-IT" altLang="it-IT" sz="2800" b="1" baseline="-30000" dirty="0" err="1">
                <a:latin typeface="Courier New" charset="0"/>
              </a:rPr>
              <a:t>F</a:t>
            </a:r>
            <a:r>
              <a:rPr lang="it-IT" altLang="it-IT" sz="2800" b="1" dirty="0">
                <a:latin typeface="Courier New" charset="0"/>
              </a:rPr>
              <a:t>(Catalogo)</a:t>
            </a:r>
            <a:r>
              <a:rPr lang="it-IT" altLang="it-IT" sz="2800" b="1" dirty="0">
                <a:latin typeface="Lucida Sans Unicode" charset="0"/>
              </a:rPr>
              <a:t>⋈ </a:t>
            </a:r>
            <a:r>
              <a:rPr lang="it-IT" altLang="it-IT" sz="2800" b="1" dirty="0">
                <a:latin typeface="Courier New" charset="0"/>
                <a:sym typeface="Symbol" charset="2"/>
              </a:rPr>
              <a:t></a:t>
            </a:r>
            <a:r>
              <a:rPr lang="it-IT" altLang="it-IT" sz="2800" b="1" baseline="-30000" dirty="0" err="1">
                <a:latin typeface="Courier New" charset="0"/>
              </a:rPr>
              <a:t>P</a:t>
            </a:r>
            <a:r>
              <a:rPr lang="it-IT" altLang="it-IT" sz="2800" b="1" dirty="0">
                <a:latin typeface="Courier New" charset="0"/>
              </a:rPr>
              <a:t>(Catalogo))</a:t>
            </a:r>
          </a:p>
          <a:p>
            <a:pPr algn="just" eaLnBrk="1" hangingPunct="1">
              <a:spcBef>
                <a:spcPct val="30000"/>
              </a:spcBef>
              <a:buClr>
                <a:schemeClr val="folHlink"/>
              </a:buClr>
              <a:buSzPct val="60000"/>
              <a:buFont typeface="Wingdings" charset="2"/>
              <a:buNone/>
            </a:pPr>
            <a:r>
              <a:rPr lang="it-IT" altLang="it-IT" sz="2800" b="1" dirty="0">
                <a:latin typeface="Courier New" charset="0"/>
              </a:rPr>
              <a:t>		– </a:t>
            </a:r>
            <a:r>
              <a:rPr lang="it-IT" altLang="it-IT" sz="2800" b="1" dirty="0">
                <a:latin typeface="Courier New" charset="0"/>
                <a:sym typeface="Symbol" charset="2"/>
              </a:rPr>
              <a:t></a:t>
            </a:r>
            <a:r>
              <a:rPr lang="it-IT" altLang="it-IT" sz="2800" b="1" baseline="-30000" dirty="0">
                <a:latin typeface="Courier New" charset="0"/>
              </a:rPr>
              <a:t> F,P</a:t>
            </a:r>
            <a:r>
              <a:rPr lang="it-IT" altLang="it-IT" sz="2800" b="1" dirty="0">
                <a:latin typeface="Courier New" charset="0"/>
              </a:rPr>
              <a:t>(Catalogo) ))</a:t>
            </a:r>
            <a:r>
              <a:rPr lang="it-IT" altLang="it-IT" sz="2000" dirty="0">
                <a:latin typeface="Verdana" charset="0"/>
              </a:rPr>
              <a:t>	</a:t>
            </a:r>
          </a:p>
          <a:p>
            <a:r>
              <a:rPr lang="it-IT" altLang="it-IT" sz="2000" dirty="0">
                <a:latin typeface="Verdana" charset="0"/>
              </a:rPr>
              <a:t>	</a:t>
            </a:r>
          </a:p>
          <a:p>
            <a:pPr algn="just" eaLnBrk="1" hangingPunct="1">
              <a:spcBef>
                <a:spcPct val="30000"/>
              </a:spcBef>
              <a:buClr>
                <a:schemeClr val="folHlink"/>
              </a:buClr>
              <a:buSzPct val="60000"/>
              <a:buFont typeface="Wingdings" charset="2"/>
              <a:buNone/>
            </a:pPr>
            <a:r>
              <a:rPr lang="it-IT" altLang="it-IT" sz="2000" dirty="0">
                <a:solidFill>
                  <a:schemeClr val="folHlink"/>
                </a:solidFill>
                <a:latin typeface="Verdana" charset="0"/>
              </a:rPr>
              <a:t>	</a:t>
            </a:r>
          </a:p>
        </p:txBody>
      </p:sp>
      <p:sp>
        <p:nvSpPr>
          <p:cNvPr id="806916" name="Rectangle 4"/>
          <p:cNvSpPr>
            <a:spLocks noChangeArrowheads="1"/>
          </p:cNvSpPr>
          <p:nvPr/>
        </p:nvSpPr>
        <p:spPr bwMode="auto">
          <a:xfrm>
            <a:off x="3422650" y="7397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6600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endParaRPr lang="it-IT">
              <a:ea typeface="ＭＳ Ｐゴシック" charset="0"/>
            </a:endParaRPr>
          </a:p>
        </p:txBody>
      </p:sp>
      <p:sp>
        <p:nvSpPr>
          <p:cNvPr id="806922" name="Rectangle 10"/>
          <p:cNvSpPr>
            <a:spLocks noChangeArrowheads="1"/>
          </p:cNvSpPr>
          <p:nvPr/>
        </p:nvSpPr>
        <p:spPr bwMode="auto">
          <a:xfrm>
            <a:off x="4144963" y="31845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6600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endParaRPr lang="it-IT">
              <a:ea typeface="ＭＳ Ｐゴシック" charset="0"/>
            </a:endParaRPr>
          </a:p>
        </p:txBody>
      </p:sp>
      <p:sp>
        <p:nvSpPr>
          <p:cNvPr id="6" name="Rectangle 22"/>
          <p:cNvSpPr>
            <a:spLocks noChangeArrowheads="1"/>
          </p:cNvSpPr>
          <p:nvPr/>
        </p:nvSpPr>
        <p:spPr bwMode="auto">
          <a:xfrm>
            <a:off x="323528" y="1250951"/>
            <a:ext cx="8610600" cy="135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marL="419100" indent="-4191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just" eaLnBrk="1" hangingPunct="1">
              <a:spcBef>
                <a:spcPct val="30000"/>
              </a:spcBef>
              <a:buClr>
                <a:schemeClr val="folHlink"/>
              </a:buClr>
              <a:buSzPct val="60000"/>
              <a:buFont typeface="Wingdings" charset="2"/>
              <a:buNone/>
            </a:pPr>
            <a:r>
              <a:rPr lang="it-IT" altLang="it-IT" sz="2000" b="1" dirty="0">
                <a:latin typeface="Verdana" charset="0"/>
              </a:rPr>
              <a:t>	Fornitori </a:t>
            </a:r>
            <a:r>
              <a:rPr lang="it-IT" altLang="it-IT" sz="2000" dirty="0">
                <a:latin typeface="Verdana" charset="0"/>
              </a:rPr>
              <a:t>(</a:t>
            </a:r>
            <a:r>
              <a:rPr lang="it-IT" altLang="it-IT" sz="2000" u="sng" dirty="0">
                <a:latin typeface="Verdana" charset="0"/>
              </a:rPr>
              <a:t>CF</a:t>
            </a:r>
            <a:r>
              <a:rPr lang="it-IT" altLang="it-IT" sz="2000" dirty="0">
                <a:latin typeface="Verdana" charset="0"/>
              </a:rPr>
              <a:t>, Nome, Indirizzo, Città)</a:t>
            </a:r>
          </a:p>
          <a:p>
            <a:pPr algn="just" eaLnBrk="1" hangingPunct="1">
              <a:spcBef>
                <a:spcPct val="30000"/>
              </a:spcBef>
              <a:buClr>
                <a:schemeClr val="folHlink"/>
              </a:buClr>
              <a:buSzPct val="60000"/>
              <a:buFont typeface="Wingdings" charset="2"/>
              <a:buNone/>
            </a:pPr>
            <a:r>
              <a:rPr lang="it-IT" altLang="it-IT" sz="2000" b="1" dirty="0">
                <a:latin typeface="Verdana" charset="0"/>
              </a:rPr>
              <a:t>	Prodotti  </a:t>
            </a:r>
            <a:r>
              <a:rPr lang="it-IT" altLang="it-IT" sz="2000" dirty="0">
                <a:latin typeface="Verdana" charset="0"/>
              </a:rPr>
              <a:t>(</a:t>
            </a:r>
            <a:r>
              <a:rPr lang="it-IT" altLang="it-IT" sz="2000" u="sng" dirty="0">
                <a:latin typeface="Verdana" charset="0"/>
              </a:rPr>
              <a:t>CP, </a:t>
            </a:r>
            <a:r>
              <a:rPr lang="it-IT" altLang="it-IT" sz="2000" dirty="0">
                <a:latin typeface="Verdana" charset="0"/>
              </a:rPr>
              <a:t>Nome, Marca, Modello)</a:t>
            </a:r>
          </a:p>
          <a:p>
            <a:pPr algn="just" eaLnBrk="1" hangingPunct="1">
              <a:spcBef>
                <a:spcPct val="30000"/>
              </a:spcBef>
              <a:buClr>
                <a:schemeClr val="folHlink"/>
              </a:buClr>
              <a:buSzPct val="60000"/>
              <a:buFont typeface="Wingdings" charset="2"/>
              <a:buNone/>
            </a:pPr>
            <a:r>
              <a:rPr lang="it-IT" altLang="it-IT" sz="2000" b="1" dirty="0">
                <a:latin typeface="Verdana" charset="0"/>
              </a:rPr>
              <a:t>	Catalogo </a:t>
            </a:r>
            <a:r>
              <a:rPr lang="it-IT" altLang="it-IT" sz="2000" dirty="0">
                <a:latin typeface="Verdana" charset="0"/>
              </a:rPr>
              <a:t>(</a:t>
            </a:r>
            <a:r>
              <a:rPr lang="it-IT" altLang="it-IT" sz="2000" u="sng" dirty="0" err="1">
                <a:latin typeface="Verdana" charset="0"/>
              </a:rPr>
              <a:t>F</a:t>
            </a:r>
            <a:r>
              <a:rPr lang="it-IT" altLang="it-IT" sz="2000" u="sng" dirty="0">
                <a:latin typeface="Verdana" charset="0"/>
              </a:rPr>
              <a:t>, </a:t>
            </a:r>
            <a:r>
              <a:rPr lang="it-IT" altLang="it-IT" sz="2000" u="sng" dirty="0" err="1">
                <a:latin typeface="Verdana" charset="0"/>
              </a:rPr>
              <a:t>P</a:t>
            </a:r>
            <a:r>
              <a:rPr lang="it-IT" altLang="it-IT" sz="2000" dirty="0">
                <a:latin typeface="Verdana" charset="0"/>
              </a:rPr>
              <a:t>, Costo)</a:t>
            </a:r>
            <a:endParaRPr lang="it-IT" altLang="it-IT" sz="1100" dirty="0">
              <a:latin typeface="Verdan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7645" name="Rectangle 189"/>
          <p:cNvSpPr>
            <a:spLocks noChangeArrowheads="1"/>
          </p:cNvSpPr>
          <p:nvPr/>
        </p:nvSpPr>
        <p:spPr bwMode="auto">
          <a:xfrm>
            <a:off x="2809875" y="29400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6600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endParaRPr lang="it-IT">
              <a:ea typeface="ＭＳ Ｐゴシック" charset="0"/>
            </a:endParaRPr>
          </a:p>
        </p:txBody>
      </p:sp>
      <p:sp>
        <p:nvSpPr>
          <p:cNvPr id="787705" name="Rectangle 249"/>
          <p:cNvSpPr>
            <a:spLocks noChangeArrowheads="1"/>
          </p:cNvSpPr>
          <p:nvPr/>
        </p:nvSpPr>
        <p:spPr bwMode="auto">
          <a:xfrm>
            <a:off x="2987675" y="28527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6600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endParaRPr lang="it-IT">
              <a:ea typeface="ＭＳ Ｐゴシック" charset="0"/>
            </a:endParaRPr>
          </a:p>
        </p:txBody>
      </p:sp>
      <p:sp>
        <p:nvSpPr>
          <p:cNvPr id="50179" name="Rettangolo 2"/>
          <p:cNvSpPr>
            <a:spLocks noChangeArrowheads="1"/>
          </p:cNvSpPr>
          <p:nvPr/>
        </p:nvSpPr>
        <p:spPr bwMode="auto">
          <a:xfrm>
            <a:off x="0" y="1125538"/>
            <a:ext cx="9170988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30000"/>
              </a:spcBef>
              <a:buClr>
                <a:schemeClr val="folHlink"/>
              </a:buClr>
            </a:pPr>
            <a:r>
              <a:rPr lang="it-IT" altLang="it-IT" b="1" dirty="0">
                <a:latin typeface="Courier New" charset="0"/>
                <a:sym typeface="Symbol" charset="2"/>
              </a:rPr>
              <a:t></a:t>
            </a:r>
            <a:r>
              <a:rPr lang="it-IT" altLang="it-IT" b="1" baseline="-30000" dirty="0" err="1">
                <a:latin typeface="Courier New" charset="0"/>
              </a:rPr>
              <a:t>F</a:t>
            </a:r>
            <a:r>
              <a:rPr lang="it-IT" altLang="it-IT" b="1" dirty="0">
                <a:latin typeface="Courier New" charset="0"/>
              </a:rPr>
              <a:t>(Catalogo)	  - 		</a:t>
            </a:r>
            <a:r>
              <a:rPr lang="it-IT" altLang="it-IT" dirty="0">
                <a:latin typeface="Verdana" charset="0"/>
              </a:rPr>
              <a:t>m</a:t>
            </a:r>
            <a:r>
              <a:rPr lang="it-IT" altLang="it-IT" dirty="0" smtClean="0">
                <a:latin typeface="Verdana" charset="0"/>
              </a:rPr>
              <a:t>ancate forniture</a:t>
            </a:r>
            <a:endParaRPr lang="it-IT" altLang="it-IT" dirty="0">
              <a:latin typeface="Courier New" charset="0"/>
            </a:endParaRPr>
          </a:p>
          <a:p>
            <a:r>
              <a:rPr lang="it-IT" altLang="it-IT" b="1" dirty="0">
                <a:latin typeface="Courier New" charset="0"/>
              </a:rPr>
              <a:t> </a:t>
            </a:r>
            <a:endParaRPr lang="it-IT" altLang="it-IT" dirty="0"/>
          </a:p>
        </p:txBody>
      </p:sp>
      <p:sp>
        <p:nvSpPr>
          <p:cNvPr id="50180" name="Rettangolo 13"/>
          <p:cNvSpPr>
            <a:spLocks noChangeArrowheads="1"/>
          </p:cNvSpPr>
          <p:nvPr/>
        </p:nvSpPr>
        <p:spPr bwMode="auto">
          <a:xfrm>
            <a:off x="179388" y="2349500"/>
            <a:ext cx="4176712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8925" indent="-2889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l" eaLnBrk="1" hangingPunct="1">
              <a:spcBef>
                <a:spcPct val="30000"/>
              </a:spcBef>
              <a:buClr>
                <a:schemeClr val="folHlink"/>
              </a:buClr>
              <a:buSzPct val="60000"/>
              <a:buFont typeface="Wingdings" charset="2"/>
              <a:buNone/>
            </a:pPr>
            <a:r>
              <a:rPr lang="it-IT" altLang="it-IT" sz="2000" b="1" dirty="0" err="1">
                <a:latin typeface="Courier New" charset="0"/>
              </a:rPr>
              <a:t>s</a:t>
            </a:r>
            <a:r>
              <a:rPr lang="it-IT" altLang="it-IT" sz="2000" b="1" dirty="0" err="1" smtClean="0">
                <a:latin typeface="Courier New" charset="0"/>
              </a:rPr>
              <a:t>elect</a:t>
            </a:r>
            <a:r>
              <a:rPr lang="it-IT" altLang="it-IT" sz="2000" dirty="0" smtClean="0">
                <a:latin typeface="Courier New" charset="0"/>
              </a:rPr>
              <a:t> </a:t>
            </a:r>
            <a:r>
              <a:rPr lang="it-IT" altLang="it-IT" sz="2000" b="1" dirty="0" err="1">
                <a:latin typeface="Courier New" charset="0"/>
              </a:rPr>
              <a:t>distinct</a:t>
            </a:r>
            <a:r>
              <a:rPr lang="it-IT" altLang="it-IT" sz="2000" dirty="0">
                <a:latin typeface="Courier New" charset="0"/>
              </a:rPr>
              <a:t> </a:t>
            </a:r>
            <a:r>
              <a:rPr lang="it-IT" altLang="it-IT" sz="2000" dirty="0" err="1" smtClean="0">
                <a:latin typeface="Courier New" charset="0"/>
              </a:rPr>
              <a:t>F</a:t>
            </a:r>
            <a:endParaRPr lang="it-IT" altLang="it-IT" sz="2000" dirty="0">
              <a:latin typeface="Courier New" charset="0"/>
            </a:endParaRPr>
          </a:p>
          <a:p>
            <a:pPr algn="l" eaLnBrk="1" hangingPunct="1">
              <a:spcBef>
                <a:spcPct val="30000"/>
              </a:spcBef>
              <a:buClr>
                <a:schemeClr val="folHlink"/>
              </a:buClr>
              <a:buSzPct val="60000"/>
              <a:buFont typeface="Wingdings" charset="2"/>
              <a:buNone/>
            </a:pPr>
            <a:r>
              <a:rPr lang="it-IT" altLang="it-IT" sz="2000" b="1" dirty="0">
                <a:latin typeface="Courier New" charset="0"/>
              </a:rPr>
              <a:t>f</a:t>
            </a:r>
            <a:r>
              <a:rPr lang="it-IT" altLang="it-IT" sz="2000" b="1" dirty="0" smtClean="0">
                <a:latin typeface="Courier New" charset="0"/>
              </a:rPr>
              <a:t>rom</a:t>
            </a:r>
            <a:r>
              <a:rPr lang="it-IT" altLang="it-IT" sz="2000" dirty="0" smtClean="0">
                <a:latin typeface="Courier New" charset="0"/>
              </a:rPr>
              <a:t> </a:t>
            </a:r>
            <a:r>
              <a:rPr lang="it-IT" altLang="it-IT" sz="2000" dirty="0">
                <a:latin typeface="Courier New" charset="0"/>
              </a:rPr>
              <a:t>C</a:t>
            </a:r>
            <a:r>
              <a:rPr lang="it-IT" altLang="it-IT" sz="2000" dirty="0" smtClean="0">
                <a:latin typeface="Courier New" charset="0"/>
              </a:rPr>
              <a:t>atalogo</a:t>
            </a:r>
            <a:endParaRPr lang="it-IT" altLang="it-IT" sz="2000" dirty="0">
              <a:latin typeface="Courier New" charset="0"/>
            </a:endParaRPr>
          </a:p>
        </p:txBody>
      </p:sp>
      <p:sp>
        <p:nvSpPr>
          <p:cNvPr id="1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66800" y="228600"/>
            <a:ext cx="7620000" cy="609600"/>
          </a:xfrm>
        </p:spPr>
        <p:txBody>
          <a:bodyPr/>
          <a:lstStyle/>
          <a:p>
            <a:pPr algn="r" eaLnBrk="1" hangingPunct="1">
              <a:defRPr/>
            </a:pPr>
            <a:r>
              <a:rPr lang="it-IT" dirty="0" smtClean="0">
                <a:cs typeface="+mj-cs"/>
              </a:rPr>
              <a:t>Esercizio 4</a:t>
            </a:r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3644900"/>
            <a:ext cx="1993900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7645" name="Rectangle 189"/>
          <p:cNvSpPr>
            <a:spLocks noChangeArrowheads="1"/>
          </p:cNvSpPr>
          <p:nvPr/>
        </p:nvSpPr>
        <p:spPr bwMode="auto">
          <a:xfrm>
            <a:off x="2809875" y="29400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6600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endParaRPr lang="it-IT">
              <a:ea typeface="ＭＳ Ｐゴシック" charset="0"/>
            </a:endParaRPr>
          </a:p>
        </p:txBody>
      </p:sp>
      <p:sp>
        <p:nvSpPr>
          <p:cNvPr id="787705" name="Rectangle 249"/>
          <p:cNvSpPr>
            <a:spLocks noChangeArrowheads="1"/>
          </p:cNvSpPr>
          <p:nvPr/>
        </p:nvSpPr>
        <p:spPr bwMode="auto">
          <a:xfrm>
            <a:off x="2987675" y="28527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6600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endParaRPr lang="it-IT">
              <a:ea typeface="ＭＳ Ｐゴシック" charset="0"/>
            </a:endParaRPr>
          </a:p>
        </p:txBody>
      </p:sp>
      <p:sp>
        <p:nvSpPr>
          <p:cNvPr id="52227" name="Rettangolo 2"/>
          <p:cNvSpPr>
            <a:spLocks noChangeArrowheads="1"/>
          </p:cNvSpPr>
          <p:nvPr/>
        </p:nvSpPr>
        <p:spPr bwMode="auto">
          <a:xfrm>
            <a:off x="1042988" y="1196975"/>
            <a:ext cx="96504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l" eaLnBrk="1" hangingPunct="1">
              <a:spcBef>
                <a:spcPct val="30000"/>
              </a:spcBef>
              <a:buClr>
                <a:schemeClr val="folHlink"/>
              </a:buClr>
            </a:pPr>
            <a:r>
              <a:rPr lang="it-IT" altLang="it-IT" b="1">
                <a:latin typeface="Courier New" charset="0"/>
                <a:sym typeface="Symbol" charset="2"/>
              </a:rPr>
              <a:t></a:t>
            </a:r>
            <a:r>
              <a:rPr lang="it-IT" altLang="it-IT" b="1" baseline="-30000">
                <a:latin typeface="Courier New" charset="0"/>
              </a:rPr>
              <a:t>F</a:t>
            </a:r>
            <a:r>
              <a:rPr lang="it-IT" altLang="it-IT" b="1">
                <a:latin typeface="Courier New" charset="0"/>
              </a:rPr>
              <a:t>(Catalogo)</a:t>
            </a:r>
            <a:r>
              <a:rPr lang="it-IT" altLang="it-IT" b="1">
                <a:latin typeface="Lucida Sans Unicode" charset="0"/>
              </a:rPr>
              <a:t>⋈ </a:t>
            </a:r>
            <a:r>
              <a:rPr lang="it-IT" altLang="it-IT" b="1">
                <a:latin typeface="Courier New" charset="0"/>
                <a:sym typeface="Symbol" charset="2"/>
              </a:rPr>
              <a:t></a:t>
            </a:r>
            <a:r>
              <a:rPr lang="it-IT" altLang="it-IT" b="1" baseline="-30000">
                <a:latin typeface="Courier New" charset="0"/>
              </a:rPr>
              <a:t>P</a:t>
            </a:r>
            <a:r>
              <a:rPr lang="it-IT" altLang="it-IT" b="1">
                <a:latin typeface="Courier New" charset="0"/>
              </a:rPr>
              <a:t>(Catalogo)</a:t>
            </a:r>
            <a:endParaRPr lang="it-IT" altLang="it-IT"/>
          </a:p>
        </p:txBody>
      </p:sp>
      <p:graphicFrame>
        <p:nvGraphicFramePr>
          <p:cNvPr id="27" name="Tabella 26"/>
          <p:cNvGraphicFramePr>
            <a:graphicFrameLocks noGrp="1"/>
          </p:cNvGraphicFramePr>
          <p:nvPr/>
        </p:nvGraphicFramePr>
        <p:xfrm>
          <a:off x="2484438" y="3573463"/>
          <a:ext cx="1093787" cy="1206499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1093787"/>
              </a:tblGrid>
              <a:tr h="305681">
                <a:tc>
                  <a:txBody>
                    <a:bodyPr/>
                    <a:lstStyle/>
                    <a:p>
                      <a:r>
                        <a:rPr lang="it-IT" sz="1300" dirty="0" smtClean="0"/>
                        <a:t>Fornitore</a:t>
                      </a:r>
                      <a:endParaRPr lang="it-IT" sz="1300" dirty="0"/>
                    </a:p>
                  </a:txBody>
                  <a:tcPr marL="91328" marR="91328" marT="45668" marB="45668"/>
                </a:tc>
              </a:tr>
              <a:tr h="305681">
                <a:tc>
                  <a:txBody>
                    <a:bodyPr/>
                    <a:lstStyle/>
                    <a:p>
                      <a:r>
                        <a:rPr lang="it-IT" sz="1300" dirty="0" smtClean="0"/>
                        <a:t>001</a:t>
                      </a:r>
                      <a:endParaRPr lang="it-IT" sz="1300" dirty="0"/>
                    </a:p>
                  </a:txBody>
                  <a:tcPr marL="91328" marR="91328" marT="45668" marB="45668"/>
                </a:tc>
              </a:tr>
              <a:tr h="305681">
                <a:tc>
                  <a:txBody>
                    <a:bodyPr/>
                    <a:lstStyle/>
                    <a:p>
                      <a:r>
                        <a:rPr lang="it-IT" sz="1300" dirty="0" smtClean="0"/>
                        <a:t>002</a:t>
                      </a:r>
                      <a:endParaRPr lang="it-IT" sz="1300" dirty="0"/>
                    </a:p>
                  </a:txBody>
                  <a:tcPr marL="91328" marR="91328" marT="45668" marB="45668"/>
                </a:tc>
              </a:tr>
              <a:tr h="289456">
                <a:tc>
                  <a:txBody>
                    <a:bodyPr/>
                    <a:lstStyle/>
                    <a:p>
                      <a:r>
                        <a:rPr lang="it-IT" sz="1300" dirty="0" smtClean="0"/>
                        <a:t>010</a:t>
                      </a:r>
                      <a:endParaRPr lang="it-IT" sz="1300" dirty="0"/>
                    </a:p>
                  </a:txBody>
                  <a:tcPr marL="91328" marR="91328" marT="45668" marB="45668"/>
                </a:tc>
              </a:tr>
            </a:tbl>
          </a:graphicData>
        </a:graphic>
      </p:graphicFrame>
      <p:graphicFrame>
        <p:nvGraphicFramePr>
          <p:cNvPr id="14" name="Tabella 13"/>
          <p:cNvGraphicFramePr>
            <a:graphicFrameLocks noGrp="1"/>
          </p:cNvGraphicFramePr>
          <p:nvPr/>
        </p:nvGraphicFramePr>
        <p:xfrm>
          <a:off x="539750" y="3573463"/>
          <a:ext cx="1095375" cy="1206499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1095375"/>
              </a:tblGrid>
              <a:tr h="305681">
                <a:tc>
                  <a:txBody>
                    <a:bodyPr/>
                    <a:lstStyle/>
                    <a:p>
                      <a:r>
                        <a:rPr lang="it-IT" sz="1300" dirty="0" smtClean="0"/>
                        <a:t>Prodotto</a:t>
                      </a:r>
                      <a:endParaRPr lang="it-IT" sz="1300" dirty="0"/>
                    </a:p>
                  </a:txBody>
                  <a:tcPr marL="91461" marR="91461" marT="45668" marB="45668"/>
                </a:tc>
              </a:tr>
              <a:tr h="305681">
                <a:tc>
                  <a:txBody>
                    <a:bodyPr/>
                    <a:lstStyle/>
                    <a:p>
                      <a:r>
                        <a:rPr lang="it-IT" sz="1300" dirty="0" smtClean="0"/>
                        <a:t>0001</a:t>
                      </a:r>
                      <a:endParaRPr lang="it-IT" sz="1300" dirty="0"/>
                    </a:p>
                  </a:txBody>
                  <a:tcPr marL="91461" marR="91461" marT="45668" marB="45668"/>
                </a:tc>
              </a:tr>
              <a:tr h="305681">
                <a:tc>
                  <a:txBody>
                    <a:bodyPr/>
                    <a:lstStyle/>
                    <a:p>
                      <a:r>
                        <a:rPr lang="it-IT" sz="1300" dirty="0" smtClean="0"/>
                        <a:t>0002</a:t>
                      </a:r>
                      <a:endParaRPr lang="it-IT" sz="1300" dirty="0"/>
                    </a:p>
                  </a:txBody>
                  <a:tcPr marL="91461" marR="91461" marT="45668" marB="45668"/>
                </a:tc>
              </a:tr>
              <a:tr h="289456">
                <a:tc>
                  <a:txBody>
                    <a:bodyPr/>
                    <a:lstStyle/>
                    <a:p>
                      <a:r>
                        <a:rPr lang="it-IT" sz="1300" dirty="0" smtClean="0"/>
                        <a:t>0003</a:t>
                      </a:r>
                      <a:endParaRPr lang="it-IT" sz="1300" dirty="0"/>
                    </a:p>
                  </a:txBody>
                  <a:tcPr marL="91461" marR="91461" marT="45668" marB="45668"/>
                </a:tc>
              </a:tr>
            </a:tbl>
          </a:graphicData>
        </a:graphic>
      </p:graphicFrame>
      <p:sp>
        <p:nvSpPr>
          <p:cNvPr id="52252" name="Rettangolo 1"/>
          <p:cNvSpPr>
            <a:spLocks noChangeArrowheads="1"/>
          </p:cNvSpPr>
          <p:nvPr/>
        </p:nvSpPr>
        <p:spPr bwMode="auto">
          <a:xfrm>
            <a:off x="1847850" y="4005263"/>
            <a:ext cx="4921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it-IT" altLang="it-IT" b="1">
                <a:latin typeface="Lucida Sans Unicode" charset="0"/>
              </a:rPr>
              <a:t>⋈ </a:t>
            </a:r>
            <a:endParaRPr lang="it-IT" altLang="it-IT"/>
          </a:p>
        </p:txBody>
      </p:sp>
      <p:sp>
        <p:nvSpPr>
          <p:cNvPr id="16" name="Freccia destra 15"/>
          <p:cNvSpPr/>
          <p:nvPr/>
        </p:nvSpPr>
        <p:spPr bwMode="auto">
          <a:xfrm>
            <a:off x="3794125" y="3789363"/>
            <a:ext cx="1009650" cy="792162"/>
          </a:xfrm>
          <a:prstGeom prst="rightArrow">
            <a:avLst/>
          </a:prstGeom>
          <a:solidFill>
            <a:schemeClr val="tx2">
              <a:lumMod val="75000"/>
            </a:schemeClr>
          </a:solidFill>
          <a:ln w="9525" cap="flat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it-IT">
              <a:ea typeface="ＭＳ Ｐゴシック" charset="0"/>
              <a:cs typeface="ＭＳ Ｐゴシック" charset="0"/>
            </a:endParaRPr>
          </a:p>
        </p:txBody>
      </p:sp>
      <p:graphicFrame>
        <p:nvGraphicFramePr>
          <p:cNvPr id="17" name="Tabella 16"/>
          <p:cNvGraphicFramePr>
            <a:graphicFrameLocks noGrp="1"/>
          </p:cNvGraphicFramePr>
          <p:nvPr/>
        </p:nvGraphicFramePr>
        <p:xfrm>
          <a:off x="5003800" y="2781300"/>
          <a:ext cx="2232026" cy="3009901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1116013"/>
                <a:gridCol w="1116013"/>
              </a:tblGrid>
              <a:tr h="305905">
                <a:tc>
                  <a:txBody>
                    <a:bodyPr/>
                    <a:lstStyle/>
                    <a:p>
                      <a:r>
                        <a:rPr lang="it-IT" sz="1300" dirty="0" smtClean="0"/>
                        <a:t>Prodotto</a:t>
                      </a:r>
                      <a:endParaRPr lang="it-IT" sz="1300" dirty="0"/>
                    </a:p>
                  </a:txBody>
                  <a:tcPr marL="91431" marR="91431" marT="45701" marB="45701"/>
                </a:tc>
                <a:tc>
                  <a:txBody>
                    <a:bodyPr/>
                    <a:lstStyle/>
                    <a:p>
                      <a:r>
                        <a:rPr lang="it-IT" sz="1300" dirty="0" smtClean="0"/>
                        <a:t>Fornitore</a:t>
                      </a:r>
                      <a:endParaRPr lang="it-IT" sz="1300" dirty="0"/>
                    </a:p>
                  </a:txBody>
                  <a:tcPr marL="91431" marR="91431" marT="45701" marB="45701"/>
                </a:tc>
              </a:tr>
              <a:tr h="305905">
                <a:tc>
                  <a:txBody>
                    <a:bodyPr/>
                    <a:lstStyle/>
                    <a:p>
                      <a:r>
                        <a:rPr lang="it-IT" sz="1300" dirty="0" smtClean="0"/>
                        <a:t>0001</a:t>
                      </a:r>
                      <a:endParaRPr lang="it-IT" sz="1300" dirty="0"/>
                    </a:p>
                  </a:txBody>
                  <a:tcPr marL="91431" marR="91431" marT="45701" marB="45701"/>
                </a:tc>
                <a:tc>
                  <a:txBody>
                    <a:bodyPr/>
                    <a:lstStyle/>
                    <a:p>
                      <a:r>
                        <a:rPr lang="it-IT" sz="1300" dirty="0" smtClean="0"/>
                        <a:t>001</a:t>
                      </a:r>
                      <a:endParaRPr lang="it-IT" sz="1300" dirty="0"/>
                    </a:p>
                  </a:txBody>
                  <a:tcPr marL="91431" marR="91431" marT="45701" marB="45701"/>
                </a:tc>
              </a:tr>
              <a:tr h="305905">
                <a:tc>
                  <a:txBody>
                    <a:bodyPr/>
                    <a:lstStyle/>
                    <a:p>
                      <a:r>
                        <a:rPr lang="it-IT" sz="1300" dirty="0" smtClean="0"/>
                        <a:t>0002</a:t>
                      </a:r>
                      <a:endParaRPr lang="it-IT" sz="1300" dirty="0"/>
                    </a:p>
                  </a:txBody>
                  <a:tcPr marL="91431" marR="91431" marT="45701" marB="45701"/>
                </a:tc>
                <a:tc>
                  <a:txBody>
                    <a:bodyPr/>
                    <a:lstStyle/>
                    <a:p>
                      <a:r>
                        <a:rPr lang="it-IT" sz="1300" dirty="0" smtClean="0"/>
                        <a:t>002</a:t>
                      </a:r>
                      <a:endParaRPr lang="it-IT" sz="1300" dirty="0"/>
                    </a:p>
                  </a:txBody>
                  <a:tcPr marL="91431" marR="91431" marT="45701" marB="45701"/>
                </a:tc>
              </a:tr>
              <a:tr h="305905">
                <a:tc>
                  <a:txBody>
                    <a:bodyPr/>
                    <a:lstStyle/>
                    <a:p>
                      <a:r>
                        <a:rPr lang="it-IT" sz="1300" dirty="0" smtClean="0"/>
                        <a:t>0003</a:t>
                      </a:r>
                      <a:endParaRPr lang="it-IT" sz="1300" dirty="0"/>
                    </a:p>
                  </a:txBody>
                  <a:tcPr marL="91431" marR="91431" marT="45701" marB="45701"/>
                </a:tc>
                <a:tc>
                  <a:txBody>
                    <a:bodyPr/>
                    <a:lstStyle/>
                    <a:p>
                      <a:r>
                        <a:rPr lang="it-IT" sz="1300" dirty="0" smtClean="0"/>
                        <a:t>010</a:t>
                      </a:r>
                      <a:endParaRPr lang="it-IT" sz="1300" dirty="0"/>
                    </a:p>
                  </a:txBody>
                  <a:tcPr marL="91431" marR="91431" marT="45701" marB="45701"/>
                </a:tc>
              </a:tr>
              <a:tr h="305905">
                <a:tc>
                  <a:txBody>
                    <a:bodyPr/>
                    <a:lstStyle/>
                    <a:p>
                      <a:r>
                        <a:rPr lang="it-IT" sz="1300" dirty="0" smtClean="0"/>
                        <a:t>0001</a:t>
                      </a:r>
                      <a:endParaRPr lang="it-IT" sz="1300" dirty="0"/>
                    </a:p>
                  </a:txBody>
                  <a:tcPr marL="91431" marR="91431" marT="45701" marB="45701"/>
                </a:tc>
                <a:tc>
                  <a:txBody>
                    <a:bodyPr/>
                    <a:lstStyle/>
                    <a:p>
                      <a:r>
                        <a:rPr lang="it-IT" sz="1300" dirty="0" smtClean="0"/>
                        <a:t>002</a:t>
                      </a:r>
                      <a:endParaRPr lang="it-IT" sz="1300" dirty="0"/>
                    </a:p>
                  </a:txBody>
                  <a:tcPr marL="91431" marR="91431" marT="45701" marB="45701"/>
                </a:tc>
              </a:tr>
              <a:tr h="305905">
                <a:tc>
                  <a:txBody>
                    <a:bodyPr/>
                    <a:lstStyle/>
                    <a:p>
                      <a:r>
                        <a:rPr lang="it-IT" sz="1300" dirty="0" smtClean="0"/>
                        <a:t>0002</a:t>
                      </a:r>
                      <a:endParaRPr lang="it-IT" sz="1300" dirty="0"/>
                    </a:p>
                  </a:txBody>
                  <a:tcPr marL="91431" marR="91431" marT="45701" marB="45701"/>
                </a:tc>
                <a:tc>
                  <a:txBody>
                    <a:bodyPr/>
                    <a:lstStyle/>
                    <a:p>
                      <a:r>
                        <a:rPr lang="it-IT" sz="1300" dirty="0" smtClean="0"/>
                        <a:t>010</a:t>
                      </a:r>
                      <a:endParaRPr lang="it-IT" sz="1300" dirty="0"/>
                    </a:p>
                  </a:txBody>
                  <a:tcPr marL="91431" marR="91431" marT="45701" marB="45701"/>
                </a:tc>
              </a:tr>
              <a:tr h="305905">
                <a:tc>
                  <a:txBody>
                    <a:bodyPr/>
                    <a:lstStyle/>
                    <a:p>
                      <a:r>
                        <a:rPr lang="it-IT" sz="1300" dirty="0" smtClean="0"/>
                        <a:t>0003</a:t>
                      </a:r>
                      <a:endParaRPr lang="it-IT" sz="1300" dirty="0"/>
                    </a:p>
                  </a:txBody>
                  <a:tcPr marL="91431" marR="91431" marT="45701" marB="45701"/>
                </a:tc>
                <a:tc>
                  <a:txBody>
                    <a:bodyPr/>
                    <a:lstStyle/>
                    <a:p>
                      <a:r>
                        <a:rPr lang="it-IT" sz="1300" dirty="0" smtClean="0"/>
                        <a:t>001</a:t>
                      </a:r>
                      <a:endParaRPr lang="it-IT" sz="1300" dirty="0"/>
                    </a:p>
                  </a:txBody>
                  <a:tcPr marL="91431" marR="91431" marT="45701" marB="45701"/>
                </a:tc>
              </a:tr>
              <a:tr h="289522">
                <a:tc>
                  <a:txBody>
                    <a:bodyPr/>
                    <a:lstStyle/>
                    <a:p>
                      <a:r>
                        <a:rPr lang="it-IT" sz="1300" dirty="0" smtClean="0"/>
                        <a:t>0001</a:t>
                      </a:r>
                      <a:endParaRPr lang="it-IT" sz="1300" dirty="0"/>
                    </a:p>
                  </a:txBody>
                  <a:tcPr marL="91431" marR="91431" marT="45701" marB="45701"/>
                </a:tc>
                <a:tc>
                  <a:txBody>
                    <a:bodyPr/>
                    <a:lstStyle/>
                    <a:p>
                      <a:r>
                        <a:rPr lang="it-IT" sz="1300" dirty="0" smtClean="0"/>
                        <a:t>010</a:t>
                      </a:r>
                      <a:endParaRPr lang="it-IT" sz="1300" dirty="0"/>
                    </a:p>
                  </a:txBody>
                  <a:tcPr marL="91431" marR="91431" marT="45701" marB="45701"/>
                </a:tc>
              </a:tr>
              <a:tr h="289522">
                <a:tc>
                  <a:txBody>
                    <a:bodyPr/>
                    <a:lstStyle/>
                    <a:p>
                      <a:r>
                        <a:rPr lang="it-IT" sz="1300" dirty="0" smtClean="0"/>
                        <a:t>0002</a:t>
                      </a:r>
                      <a:endParaRPr lang="it-IT" sz="1300" dirty="0"/>
                    </a:p>
                  </a:txBody>
                  <a:tcPr marL="91431" marR="91431" marT="45701" marB="45701"/>
                </a:tc>
                <a:tc>
                  <a:txBody>
                    <a:bodyPr/>
                    <a:lstStyle/>
                    <a:p>
                      <a:r>
                        <a:rPr lang="it-IT" sz="1300" dirty="0" smtClean="0"/>
                        <a:t>001</a:t>
                      </a:r>
                      <a:endParaRPr lang="it-IT" sz="1300" dirty="0"/>
                    </a:p>
                  </a:txBody>
                  <a:tcPr marL="91431" marR="91431" marT="45701" marB="45701"/>
                </a:tc>
              </a:tr>
              <a:tr h="289522">
                <a:tc>
                  <a:txBody>
                    <a:bodyPr/>
                    <a:lstStyle/>
                    <a:p>
                      <a:r>
                        <a:rPr lang="it-IT" sz="1300" dirty="0" smtClean="0"/>
                        <a:t>0003</a:t>
                      </a:r>
                      <a:endParaRPr lang="it-IT" sz="1300" dirty="0"/>
                    </a:p>
                  </a:txBody>
                  <a:tcPr marL="91431" marR="91431" marT="45701" marB="45701"/>
                </a:tc>
                <a:tc>
                  <a:txBody>
                    <a:bodyPr/>
                    <a:lstStyle/>
                    <a:p>
                      <a:r>
                        <a:rPr lang="it-IT" sz="1300" dirty="0" smtClean="0"/>
                        <a:t>002</a:t>
                      </a:r>
                      <a:endParaRPr lang="it-IT" sz="1300" dirty="0"/>
                    </a:p>
                  </a:txBody>
                  <a:tcPr marL="91431" marR="91431" marT="45701" marB="45701"/>
                </a:tc>
              </a:tr>
            </a:tbl>
          </a:graphicData>
        </a:graphic>
      </p:graphicFrame>
      <p:sp>
        <p:nvSpPr>
          <p:cNvPr id="52288" name="Rettangolo 8"/>
          <p:cNvSpPr>
            <a:spLocks noChangeArrowheads="1"/>
          </p:cNvSpPr>
          <p:nvPr/>
        </p:nvSpPr>
        <p:spPr bwMode="auto">
          <a:xfrm>
            <a:off x="468313" y="1773238"/>
            <a:ext cx="84248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l" eaLnBrk="1" hangingPunct="1">
              <a:spcBef>
                <a:spcPct val="30000"/>
              </a:spcBef>
              <a:buClr>
                <a:schemeClr val="folHlink"/>
              </a:buClr>
            </a:pPr>
            <a:r>
              <a:rPr lang="it-IT" altLang="it-IT">
                <a:latin typeface="Verdana" charset="0"/>
              </a:rPr>
              <a:t>Tutte le coppie Fornitore/Prodotto</a:t>
            </a:r>
            <a:endParaRPr lang="it-IT" altLang="it-IT">
              <a:latin typeface="Courier New" charset="0"/>
            </a:endParaRPr>
          </a:p>
        </p:txBody>
      </p:sp>
      <p:sp>
        <p:nvSpPr>
          <p:cNvPr id="1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66800" y="260350"/>
            <a:ext cx="7620000" cy="609600"/>
          </a:xfrm>
        </p:spPr>
        <p:txBody>
          <a:bodyPr/>
          <a:lstStyle/>
          <a:p>
            <a:pPr algn="r" eaLnBrk="1" hangingPunct="1">
              <a:defRPr/>
            </a:pPr>
            <a:r>
              <a:rPr lang="it-IT" dirty="0" smtClean="0">
                <a:cs typeface="+mj-cs"/>
              </a:rPr>
              <a:t>Esercizio 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7645" name="Rectangle 189"/>
          <p:cNvSpPr>
            <a:spLocks noChangeArrowheads="1"/>
          </p:cNvSpPr>
          <p:nvPr/>
        </p:nvSpPr>
        <p:spPr bwMode="auto">
          <a:xfrm>
            <a:off x="2809875" y="29400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6600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endParaRPr lang="it-IT">
              <a:ea typeface="ＭＳ Ｐゴシック" charset="0"/>
            </a:endParaRPr>
          </a:p>
        </p:txBody>
      </p:sp>
      <p:sp>
        <p:nvSpPr>
          <p:cNvPr id="54274" name="Rettangolo 2"/>
          <p:cNvSpPr>
            <a:spLocks noChangeArrowheads="1"/>
          </p:cNvSpPr>
          <p:nvPr/>
        </p:nvSpPr>
        <p:spPr bwMode="auto">
          <a:xfrm>
            <a:off x="1042988" y="1196975"/>
            <a:ext cx="96504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l" eaLnBrk="1" hangingPunct="1">
              <a:spcBef>
                <a:spcPct val="30000"/>
              </a:spcBef>
              <a:buClr>
                <a:schemeClr val="folHlink"/>
              </a:buClr>
            </a:pPr>
            <a:r>
              <a:rPr lang="it-IT" altLang="it-IT" b="1">
                <a:latin typeface="Courier New" charset="0"/>
                <a:sym typeface="Symbol" charset="2"/>
              </a:rPr>
              <a:t></a:t>
            </a:r>
            <a:r>
              <a:rPr lang="it-IT" altLang="it-IT" b="1" baseline="-30000">
                <a:latin typeface="Courier New" charset="0"/>
              </a:rPr>
              <a:t>F</a:t>
            </a:r>
            <a:r>
              <a:rPr lang="it-IT" altLang="it-IT" b="1">
                <a:latin typeface="Courier New" charset="0"/>
              </a:rPr>
              <a:t>(Catalogo)</a:t>
            </a:r>
            <a:r>
              <a:rPr lang="it-IT" altLang="it-IT" b="1">
                <a:latin typeface="Lucida Sans Unicode" charset="0"/>
              </a:rPr>
              <a:t>⋈ </a:t>
            </a:r>
            <a:r>
              <a:rPr lang="it-IT" altLang="it-IT" b="1">
                <a:latin typeface="Courier New" charset="0"/>
                <a:sym typeface="Symbol" charset="2"/>
              </a:rPr>
              <a:t></a:t>
            </a:r>
            <a:r>
              <a:rPr lang="it-IT" altLang="it-IT" b="1" baseline="-30000">
                <a:latin typeface="Courier New" charset="0"/>
              </a:rPr>
              <a:t>P</a:t>
            </a:r>
            <a:r>
              <a:rPr lang="it-IT" altLang="it-IT" b="1">
                <a:latin typeface="Courier New" charset="0"/>
              </a:rPr>
              <a:t>(Catalogo) – </a:t>
            </a:r>
            <a:r>
              <a:rPr lang="it-IT" altLang="it-IT" b="1">
                <a:latin typeface="Courier New" charset="0"/>
                <a:sym typeface="Symbol" charset="2"/>
              </a:rPr>
              <a:t></a:t>
            </a:r>
            <a:r>
              <a:rPr lang="it-IT" altLang="it-IT" b="1" baseline="-30000">
                <a:latin typeface="Courier New" charset="0"/>
              </a:rPr>
              <a:t> F,P</a:t>
            </a:r>
            <a:r>
              <a:rPr lang="it-IT" altLang="it-IT" b="1">
                <a:latin typeface="Courier New" charset="0"/>
              </a:rPr>
              <a:t>(Catalogo) </a:t>
            </a:r>
            <a:endParaRPr lang="it-IT" altLang="it-IT"/>
          </a:p>
        </p:txBody>
      </p:sp>
      <p:graphicFrame>
        <p:nvGraphicFramePr>
          <p:cNvPr id="17" name="Tabella 16"/>
          <p:cNvGraphicFramePr>
            <a:graphicFrameLocks noGrp="1"/>
          </p:cNvGraphicFramePr>
          <p:nvPr/>
        </p:nvGraphicFramePr>
        <p:xfrm>
          <a:off x="468313" y="2781300"/>
          <a:ext cx="2232026" cy="3009901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1116013"/>
                <a:gridCol w="1116013"/>
              </a:tblGrid>
              <a:tr h="305905">
                <a:tc>
                  <a:txBody>
                    <a:bodyPr/>
                    <a:lstStyle/>
                    <a:p>
                      <a:r>
                        <a:rPr lang="it-IT" sz="1300" dirty="0" smtClean="0"/>
                        <a:t>Prodotto</a:t>
                      </a:r>
                      <a:endParaRPr lang="it-IT" sz="1300" dirty="0"/>
                    </a:p>
                  </a:txBody>
                  <a:tcPr marL="91431" marR="91431" marT="45701" marB="45701"/>
                </a:tc>
                <a:tc>
                  <a:txBody>
                    <a:bodyPr/>
                    <a:lstStyle/>
                    <a:p>
                      <a:r>
                        <a:rPr lang="it-IT" sz="1300" dirty="0" smtClean="0"/>
                        <a:t>Fornitore</a:t>
                      </a:r>
                      <a:endParaRPr lang="it-IT" sz="1300" dirty="0"/>
                    </a:p>
                  </a:txBody>
                  <a:tcPr marL="91431" marR="91431" marT="45701" marB="45701"/>
                </a:tc>
              </a:tr>
              <a:tr h="305905">
                <a:tc>
                  <a:txBody>
                    <a:bodyPr/>
                    <a:lstStyle/>
                    <a:p>
                      <a:r>
                        <a:rPr lang="it-IT" sz="1300" dirty="0" smtClean="0"/>
                        <a:t>0001</a:t>
                      </a:r>
                      <a:endParaRPr lang="it-IT" sz="1300" dirty="0"/>
                    </a:p>
                  </a:txBody>
                  <a:tcPr marL="91431" marR="91431" marT="45701" marB="45701"/>
                </a:tc>
                <a:tc>
                  <a:txBody>
                    <a:bodyPr/>
                    <a:lstStyle/>
                    <a:p>
                      <a:r>
                        <a:rPr lang="it-IT" sz="1300" dirty="0" smtClean="0"/>
                        <a:t>001</a:t>
                      </a:r>
                      <a:endParaRPr lang="it-IT" sz="1300" dirty="0"/>
                    </a:p>
                  </a:txBody>
                  <a:tcPr marL="91431" marR="91431" marT="45701" marB="45701"/>
                </a:tc>
              </a:tr>
              <a:tr h="305905">
                <a:tc>
                  <a:txBody>
                    <a:bodyPr/>
                    <a:lstStyle/>
                    <a:p>
                      <a:r>
                        <a:rPr lang="it-IT" sz="1300" dirty="0" smtClean="0"/>
                        <a:t>0002</a:t>
                      </a:r>
                      <a:endParaRPr lang="it-IT" sz="1300" dirty="0"/>
                    </a:p>
                  </a:txBody>
                  <a:tcPr marL="91431" marR="91431" marT="45701" marB="45701"/>
                </a:tc>
                <a:tc>
                  <a:txBody>
                    <a:bodyPr/>
                    <a:lstStyle/>
                    <a:p>
                      <a:r>
                        <a:rPr lang="it-IT" sz="1300" dirty="0" smtClean="0"/>
                        <a:t>002</a:t>
                      </a:r>
                      <a:endParaRPr lang="it-IT" sz="1300" dirty="0"/>
                    </a:p>
                  </a:txBody>
                  <a:tcPr marL="91431" marR="91431" marT="45701" marB="45701"/>
                </a:tc>
              </a:tr>
              <a:tr h="305905">
                <a:tc>
                  <a:txBody>
                    <a:bodyPr/>
                    <a:lstStyle/>
                    <a:p>
                      <a:r>
                        <a:rPr lang="it-IT" sz="1300" dirty="0" smtClean="0"/>
                        <a:t>0003</a:t>
                      </a:r>
                      <a:endParaRPr lang="it-IT" sz="1300" dirty="0"/>
                    </a:p>
                  </a:txBody>
                  <a:tcPr marL="91431" marR="91431" marT="45701" marB="45701"/>
                </a:tc>
                <a:tc>
                  <a:txBody>
                    <a:bodyPr/>
                    <a:lstStyle/>
                    <a:p>
                      <a:r>
                        <a:rPr lang="it-IT" sz="1300" dirty="0" smtClean="0"/>
                        <a:t>010</a:t>
                      </a:r>
                      <a:endParaRPr lang="it-IT" sz="1300" dirty="0"/>
                    </a:p>
                  </a:txBody>
                  <a:tcPr marL="91431" marR="91431" marT="45701" marB="45701"/>
                </a:tc>
              </a:tr>
              <a:tr h="305905">
                <a:tc>
                  <a:txBody>
                    <a:bodyPr/>
                    <a:lstStyle/>
                    <a:p>
                      <a:r>
                        <a:rPr lang="it-IT" sz="1300" dirty="0" smtClean="0"/>
                        <a:t>0001</a:t>
                      </a:r>
                      <a:endParaRPr lang="it-IT" sz="1300" dirty="0"/>
                    </a:p>
                  </a:txBody>
                  <a:tcPr marL="91431" marR="91431" marT="45701" marB="45701"/>
                </a:tc>
                <a:tc>
                  <a:txBody>
                    <a:bodyPr/>
                    <a:lstStyle/>
                    <a:p>
                      <a:r>
                        <a:rPr lang="it-IT" sz="1300" dirty="0" smtClean="0"/>
                        <a:t>002</a:t>
                      </a:r>
                      <a:endParaRPr lang="it-IT" sz="1300" dirty="0"/>
                    </a:p>
                  </a:txBody>
                  <a:tcPr marL="91431" marR="91431" marT="45701" marB="45701"/>
                </a:tc>
              </a:tr>
              <a:tr h="305905">
                <a:tc>
                  <a:txBody>
                    <a:bodyPr/>
                    <a:lstStyle/>
                    <a:p>
                      <a:r>
                        <a:rPr lang="it-IT" sz="1300" dirty="0" smtClean="0"/>
                        <a:t>0002</a:t>
                      </a:r>
                      <a:endParaRPr lang="it-IT" sz="1300" dirty="0"/>
                    </a:p>
                  </a:txBody>
                  <a:tcPr marL="91431" marR="91431" marT="45701" marB="45701"/>
                </a:tc>
                <a:tc>
                  <a:txBody>
                    <a:bodyPr/>
                    <a:lstStyle/>
                    <a:p>
                      <a:r>
                        <a:rPr lang="it-IT" sz="1300" dirty="0" smtClean="0"/>
                        <a:t>010</a:t>
                      </a:r>
                      <a:endParaRPr lang="it-IT" sz="1300" dirty="0"/>
                    </a:p>
                  </a:txBody>
                  <a:tcPr marL="91431" marR="91431" marT="45701" marB="45701"/>
                </a:tc>
              </a:tr>
              <a:tr h="305905">
                <a:tc>
                  <a:txBody>
                    <a:bodyPr/>
                    <a:lstStyle/>
                    <a:p>
                      <a:r>
                        <a:rPr lang="it-IT" sz="1300" dirty="0" smtClean="0"/>
                        <a:t>0003</a:t>
                      </a:r>
                      <a:endParaRPr lang="it-IT" sz="1300" dirty="0"/>
                    </a:p>
                  </a:txBody>
                  <a:tcPr marL="91431" marR="91431" marT="45701" marB="45701"/>
                </a:tc>
                <a:tc>
                  <a:txBody>
                    <a:bodyPr/>
                    <a:lstStyle/>
                    <a:p>
                      <a:r>
                        <a:rPr lang="it-IT" sz="1300" dirty="0" smtClean="0"/>
                        <a:t>001</a:t>
                      </a:r>
                      <a:endParaRPr lang="it-IT" sz="1300" dirty="0"/>
                    </a:p>
                  </a:txBody>
                  <a:tcPr marL="91431" marR="91431" marT="45701" marB="45701"/>
                </a:tc>
              </a:tr>
              <a:tr h="289522">
                <a:tc>
                  <a:txBody>
                    <a:bodyPr/>
                    <a:lstStyle/>
                    <a:p>
                      <a:r>
                        <a:rPr lang="it-IT" sz="1300" dirty="0" smtClean="0"/>
                        <a:t>0001</a:t>
                      </a:r>
                      <a:endParaRPr lang="it-IT" sz="1300" dirty="0"/>
                    </a:p>
                  </a:txBody>
                  <a:tcPr marL="91431" marR="91431" marT="45701" marB="45701"/>
                </a:tc>
                <a:tc>
                  <a:txBody>
                    <a:bodyPr/>
                    <a:lstStyle/>
                    <a:p>
                      <a:r>
                        <a:rPr lang="it-IT" sz="1300" dirty="0" smtClean="0"/>
                        <a:t>010</a:t>
                      </a:r>
                      <a:endParaRPr lang="it-IT" sz="1300" dirty="0"/>
                    </a:p>
                  </a:txBody>
                  <a:tcPr marL="91431" marR="91431" marT="45701" marB="45701"/>
                </a:tc>
              </a:tr>
              <a:tr h="289522">
                <a:tc>
                  <a:txBody>
                    <a:bodyPr/>
                    <a:lstStyle/>
                    <a:p>
                      <a:r>
                        <a:rPr lang="it-IT" sz="1300" dirty="0" smtClean="0"/>
                        <a:t>0002</a:t>
                      </a:r>
                      <a:endParaRPr lang="it-IT" sz="1300" dirty="0"/>
                    </a:p>
                  </a:txBody>
                  <a:tcPr marL="91431" marR="91431" marT="45701" marB="45701"/>
                </a:tc>
                <a:tc>
                  <a:txBody>
                    <a:bodyPr/>
                    <a:lstStyle/>
                    <a:p>
                      <a:r>
                        <a:rPr lang="it-IT" sz="1300" dirty="0" smtClean="0"/>
                        <a:t>001</a:t>
                      </a:r>
                      <a:endParaRPr lang="it-IT" sz="1300" dirty="0"/>
                    </a:p>
                  </a:txBody>
                  <a:tcPr marL="91431" marR="91431" marT="45701" marB="45701"/>
                </a:tc>
              </a:tr>
              <a:tr h="289522">
                <a:tc>
                  <a:txBody>
                    <a:bodyPr/>
                    <a:lstStyle/>
                    <a:p>
                      <a:r>
                        <a:rPr lang="it-IT" sz="1300" dirty="0" smtClean="0"/>
                        <a:t>0003</a:t>
                      </a:r>
                      <a:endParaRPr lang="it-IT" sz="1300" dirty="0"/>
                    </a:p>
                  </a:txBody>
                  <a:tcPr marL="91431" marR="91431" marT="45701" marB="45701"/>
                </a:tc>
                <a:tc>
                  <a:txBody>
                    <a:bodyPr/>
                    <a:lstStyle/>
                    <a:p>
                      <a:r>
                        <a:rPr lang="it-IT" sz="1300" dirty="0" smtClean="0"/>
                        <a:t>002</a:t>
                      </a:r>
                      <a:endParaRPr lang="it-IT" sz="1300" dirty="0"/>
                    </a:p>
                  </a:txBody>
                  <a:tcPr marL="91431" marR="91431" marT="45701" marB="45701"/>
                </a:tc>
              </a:tr>
            </a:tbl>
          </a:graphicData>
        </a:graphic>
      </p:graphicFrame>
      <p:sp>
        <p:nvSpPr>
          <p:cNvPr id="54309" name="Rettangolo 8"/>
          <p:cNvSpPr>
            <a:spLocks noChangeArrowheads="1"/>
          </p:cNvSpPr>
          <p:nvPr/>
        </p:nvSpPr>
        <p:spPr bwMode="auto">
          <a:xfrm>
            <a:off x="323850" y="1773238"/>
            <a:ext cx="90725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l" eaLnBrk="1" hangingPunct="1">
              <a:spcBef>
                <a:spcPct val="30000"/>
              </a:spcBef>
              <a:buClr>
                <a:schemeClr val="folHlink"/>
              </a:buClr>
            </a:pPr>
            <a:r>
              <a:rPr lang="it-IT" altLang="it-IT">
                <a:latin typeface="Verdana" charset="0"/>
              </a:rPr>
              <a:t>Tutte le coppie Fornitore/Prodotto – Fornitore/Prodotto</a:t>
            </a:r>
            <a:endParaRPr lang="it-IT" altLang="it-IT">
              <a:latin typeface="Courier New" charset="0"/>
            </a:endParaRPr>
          </a:p>
        </p:txBody>
      </p:sp>
      <p:graphicFrame>
        <p:nvGraphicFramePr>
          <p:cNvPr id="13" name="Tabella 12"/>
          <p:cNvGraphicFramePr>
            <a:graphicFrameLocks noGrp="1"/>
          </p:cNvGraphicFramePr>
          <p:nvPr/>
        </p:nvGraphicFramePr>
        <p:xfrm>
          <a:off x="3348038" y="3068638"/>
          <a:ext cx="2087562" cy="2808285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1043781"/>
                <a:gridCol w="1043781"/>
              </a:tblGrid>
              <a:tr h="469788">
                <a:tc>
                  <a:txBody>
                    <a:bodyPr/>
                    <a:lstStyle/>
                    <a:p>
                      <a:r>
                        <a:rPr lang="it-IT" sz="1300" dirty="0" smtClean="0"/>
                        <a:t>Prodotto</a:t>
                      </a:r>
                      <a:endParaRPr lang="it-IT" sz="1300" dirty="0"/>
                    </a:p>
                  </a:txBody>
                  <a:tcPr marL="91411" marR="91411"/>
                </a:tc>
                <a:tc>
                  <a:txBody>
                    <a:bodyPr/>
                    <a:lstStyle/>
                    <a:p>
                      <a:r>
                        <a:rPr lang="it-IT" sz="1300" dirty="0" smtClean="0"/>
                        <a:t>Fornitore</a:t>
                      </a:r>
                      <a:endParaRPr lang="it-IT" sz="1300" dirty="0"/>
                    </a:p>
                  </a:txBody>
                  <a:tcPr marL="91411" marR="91411"/>
                </a:tc>
              </a:tr>
              <a:tr h="334071">
                <a:tc>
                  <a:txBody>
                    <a:bodyPr/>
                    <a:lstStyle/>
                    <a:p>
                      <a:r>
                        <a:rPr lang="it-IT" sz="1300" dirty="0" smtClean="0"/>
                        <a:t>0002</a:t>
                      </a:r>
                      <a:endParaRPr lang="it-IT" sz="1300" dirty="0"/>
                    </a:p>
                  </a:txBody>
                  <a:tcPr marL="91411" marR="91411"/>
                </a:tc>
                <a:tc>
                  <a:txBody>
                    <a:bodyPr/>
                    <a:lstStyle/>
                    <a:p>
                      <a:r>
                        <a:rPr lang="it-IT" sz="1300" dirty="0" smtClean="0"/>
                        <a:t>001</a:t>
                      </a:r>
                      <a:endParaRPr lang="it-IT" sz="1300" dirty="0"/>
                    </a:p>
                  </a:txBody>
                  <a:tcPr marL="91411" marR="91411"/>
                </a:tc>
              </a:tr>
              <a:tr h="334071">
                <a:tc>
                  <a:txBody>
                    <a:bodyPr/>
                    <a:lstStyle/>
                    <a:p>
                      <a:r>
                        <a:rPr lang="it-IT" sz="1300" dirty="0" smtClean="0"/>
                        <a:t>0003</a:t>
                      </a:r>
                      <a:endParaRPr lang="it-IT" sz="1300" dirty="0"/>
                    </a:p>
                  </a:txBody>
                  <a:tcPr marL="91411" marR="91411"/>
                </a:tc>
                <a:tc>
                  <a:txBody>
                    <a:bodyPr/>
                    <a:lstStyle/>
                    <a:p>
                      <a:r>
                        <a:rPr lang="it-IT" sz="1300" dirty="0" smtClean="0"/>
                        <a:t>001</a:t>
                      </a:r>
                      <a:endParaRPr lang="it-IT" sz="1300" dirty="0"/>
                    </a:p>
                  </a:txBody>
                  <a:tcPr marL="91411" marR="91411"/>
                </a:tc>
              </a:tr>
              <a:tr h="334071">
                <a:tc>
                  <a:txBody>
                    <a:bodyPr/>
                    <a:lstStyle/>
                    <a:p>
                      <a:r>
                        <a:rPr lang="it-IT" sz="1300" dirty="0" smtClean="0"/>
                        <a:t>0001</a:t>
                      </a:r>
                      <a:endParaRPr lang="it-IT" sz="1300" dirty="0"/>
                    </a:p>
                  </a:txBody>
                  <a:tcPr marL="91411" marR="91411"/>
                </a:tc>
                <a:tc>
                  <a:txBody>
                    <a:bodyPr/>
                    <a:lstStyle/>
                    <a:p>
                      <a:r>
                        <a:rPr lang="it-IT" sz="1300" dirty="0" smtClean="0"/>
                        <a:t>002</a:t>
                      </a:r>
                      <a:endParaRPr lang="it-IT" sz="1300" dirty="0"/>
                    </a:p>
                  </a:txBody>
                  <a:tcPr marL="91411" marR="91411"/>
                </a:tc>
              </a:tr>
              <a:tr h="334071">
                <a:tc>
                  <a:txBody>
                    <a:bodyPr/>
                    <a:lstStyle/>
                    <a:p>
                      <a:r>
                        <a:rPr lang="it-IT" sz="1300" dirty="0" smtClean="0"/>
                        <a:t>0002</a:t>
                      </a:r>
                      <a:endParaRPr lang="it-IT" sz="1300" dirty="0"/>
                    </a:p>
                  </a:txBody>
                  <a:tcPr marL="91411" marR="91411"/>
                </a:tc>
                <a:tc>
                  <a:txBody>
                    <a:bodyPr/>
                    <a:lstStyle/>
                    <a:p>
                      <a:r>
                        <a:rPr lang="it-IT" sz="1300" dirty="0" smtClean="0"/>
                        <a:t>002</a:t>
                      </a:r>
                      <a:endParaRPr lang="it-IT" sz="1300" dirty="0"/>
                    </a:p>
                  </a:txBody>
                  <a:tcPr marL="91411" marR="91411"/>
                </a:tc>
              </a:tr>
              <a:tr h="334071">
                <a:tc>
                  <a:txBody>
                    <a:bodyPr/>
                    <a:lstStyle/>
                    <a:p>
                      <a:r>
                        <a:rPr lang="it-IT" sz="1300" dirty="0" smtClean="0"/>
                        <a:t>0003</a:t>
                      </a:r>
                      <a:endParaRPr lang="it-IT" sz="1300" dirty="0"/>
                    </a:p>
                  </a:txBody>
                  <a:tcPr marL="91411" marR="91411"/>
                </a:tc>
                <a:tc>
                  <a:txBody>
                    <a:bodyPr/>
                    <a:lstStyle/>
                    <a:p>
                      <a:r>
                        <a:rPr lang="it-IT" sz="1300" dirty="0" smtClean="0"/>
                        <a:t>002</a:t>
                      </a:r>
                      <a:endParaRPr lang="it-IT" sz="1300" dirty="0"/>
                    </a:p>
                  </a:txBody>
                  <a:tcPr marL="91411" marR="91411"/>
                </a:tc>
              </a:tr>
              <a:tr h="334071">
                <a:tc>
                  <a:txBody>
                    <a:bodyPr/>
                    <a:lstStyle/>
                    <a:p>
                      <a:r>
                        <a:rPr lang="it-IT" sz="1300" dirty="0" smtClean="0"/>
                        <a:t>0001</a:t>
                      </a:r>
                      <a:endParaRPr lang="it-IT" sz="1300" dirty="0"/>
                    </a:p>
                  </a:txBody>
                  <a:tcPr marL="91411" marR="91411"/>
                </a:tc>
                <a:tc>
                  <a:txBody>
                    <a:bodyPr/>
                    <a:lstStyle/>
                    <a:p>
                      <a:r>
                        <a:rPr lang="it-IT" sz="1300" dirty="0" smtClean="0"/>
                        <a:t>010</a:t>
                      </a:r>
                      <a:endParaRPr lang="it-IT" sz="1300" dirty="0"/>
                    </a:p>
                  </a:txBody>
                  <a:tcPr marL="91411" marR="91411"/>
                </a:tc>
              </a:tr>
              <a:tr h="334071">
                <a:tc>
                  <a:txBody>
                    <a:bodyPr/>
                    <a:lstStyle/>
                    <a:p>
                      <a:r>
                        <a:rPr lang="it-IT" sz="1300" dirty="0" smtClean="0"/>
                        <a:t>0003</a:t>
                      </a:r>
                      <a:endParaRPr lang="it-IT" sz="1300" dirty="0"/>
                    </a:p>
                  </a:txBody>
                  <a:tcPr marL="91411" marR="91411"/>
                </a:tc>
                <a:tc>
                  <a:txBody>
                    <a:bodyPr/>
                    <a:lstStyle/>
                    <a:p>
                      <a:r>
                        <a:rPr lang="it-IT" sz="1300" dirty="0" smtClean="0"/>
                        <a:t>010</a:t>
                      </a:r>
                      <a:endParaRPr lang="it-IT" sz="1300" dirty="0"/>
                    </a:p>
                  </a:txBody>
                  <a:tcPr marL="91411" marR="91411"/>
                </a:tc>
              </a:tr>
            </a:tbl>
          </a:graphicData>
        </a:graphic>
      </p:graphicFrame>
      <p:cxnSp>
        <p:nvCxnSpPr>
          <p:cNvPr id="15" name="Connettore 1 14"/>
          <p:cNvCxnSpPr/>
          <p:nvPr/>
        </p:nvCxnSpPr>
        <p:spPr bwMode="auto">
          <a:xfrm>
            <a:off x="539750" y="3500438"/>
            <a:ext cx="2160588" cy="0"/>
          </a:xfrm>
          <a:prstGeom prst="line">
            <a:avLst/>
          </a:prstGeom>
          <a:solidFill>
            <a:srgbClr val="FF6600"/>
          </a:solidFill>
          <a:ln w="38100" cap="flat" cmpd="sng" algn="ctr">
            <a:solidFill>
              <a:schemeClr val="tx2"/>
            </a:solidFill>
            <a:prstDash val="solid"/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" name="Connettore 1 17"/>
          <p:cNvCxnSpPr/>
          <p:nvPr/>
        </p:nvCxnSpPr>
        <p:spPr bwMode="auto">
          <a:xfrm>
            <a:off x="468313" y="4149725"/>
            <a:ext cx="2232025" cy="0"/>
          </a:xfrm>
          <a:prstGeom prst="line">
            <a:avLst/>
          </a:prstGeom>
          <a:solidFill>
            <a:srgbClr val="FF6600"/>
          </a:solidFill>
          <a:ln w="38100" cap="flat" cmpd="sng" algn="ctr">
            <a:solidFill>
              <a:schemeClr val="tx2"/>
            </a:solidFill>
            <a:prstDash val="solid"/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" name="Connettore 1 18"/>
          <p:cNvCxnSpPr/>
          <p:nvPr/>
        </p:nvCxnSpPr>
        <p:spPr bwMode="auto">
          <a:xfrm>
            <a:off x="539750" y="4797425"/>
            <a:ext cx="2160588" cy="0"/>
          </a:xfrm>
          <a:prstGeom prst="line">
            <a:avLst/>
          </a:prstGeom>
          <a:solidFill>
            <a:srgbClr val="FF6600"/>
          </a:solidFill>
          <a:ln w="38100" cap="flat" cmpd="sng" algn="ctr">
            <a:solidFill>
              <a:schemeClr val="tx2"/>
            </a:solidFill>
            <a:prstDash val="solid"/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" name="Connettore 1 19"/>
          <p:cNvCxnSpPr/>
          <p:nvPr/>
        </p:nvCxnSpPr>
        <p:spPr bwMode="auto">
          <a:xfrm>
            <a:off x="2700338" y="3500438"/>
            <a:ext cx="647700" cy="1223962"/>
          </a:xfrm>
          <a:prstGeom prst="line">
            <a:avLst/>
          </a:prstGeom>
          <a:solidFill>
            <a:srgbClr val="FF6600"/>
          </a:solidFill>
          <a:ln w="38100" cap="flat" cmpd="sng" algn="ctr">
            <a:solidFill>
              <a:schemeClr val="tx2"/>
            </a:solidFill>
            <a:prstDash val="solid"/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" name="Connettore 1 23"/>
          <p:cNvCxnSpPr/>
          <p:nvPr/>
        </p:nvCxnSpPr>
        <p:spPr bwMode="auto">
          <a:xfrm>
            <a:off x="2700338" y="4149725"/>
            <a:ext cx="647700" cy="215900"/>
          </a:xfrm>
          <a:prstGeom prst="line">
            <a:avLst/>
          </a:prstGeom>
          <a:solidFill>
            <a:srgbClr val="FF6600"/>
          </a:solidFill>
          <a:ln w="38100" cap="flat" cmpd="sng" algn="ctr">
            <a:solidFill>
              <a:schemeClr val="tx2"/>
            </a:solidFill>
            <a:prstDash val="solid"/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" name="Connettore 1 27"/>
          <p:cNvCxnSpPr/>
          <p:nvPr/>
        </p:nvCxnSpPr>
        <p:spPr bwMode="auto">
          <a:xfrm flipV="1">
            <a:off x="2700338" y="4076700"/>
            <a:ext cx="647700" cy="720725"/>
          </a:xfrm>
          <a:prstGeom prst="line">
            <a:avLst/>
          </a:prstGeom>
          <a:solidFill>
            <a:srgbClr val="FF6600"/>
          </a:solidFill>
          <a:ln w="38100" cap="flat" cmpd="sng" algn="ctr">
            <a:solidFill>
              <a:schemeClr val="tx2"/>
            </a:solidFill>
            <a:prstDash val="solid"/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" name="Connettore 1 30"/>
          <p:cNvCxnSpPr/>
          <p:nvPr/>
        </p:nvCxnSpPr>
        <p:spPr bwMode="auto">
          <a:xfrm>
            <a:off x="539750" y="5373688"/>
            <a:ext cx="2160588" cy="0"/>
          </a:xfrm>
          <a:prstGeom prst="line">
            <a:avLst/>
          </a:prstGeom>
          <a:solidFill>
            <a:srgbClr val="FF6600"/>
          </a:solidFill>
          <a:ln w="38100" cap="flat" cmpd="sng" algn="ctr">
            <a:solidFill>
              <a:schemeClr val="tx2"/>
            </a:solidFill>
            <a:prstDash val="solid"/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" name="Connettore 1 31"/>
          <p:cNvCxnSpPr/>
          <p:nvPr/>
        </p:nvCxnSpPr>
        <p:spPr bwMode="auto">
          <a:xfrm flipV="1">
            <a:off x="2700338" y="3716338"/>
            <a:ext cx="647700" cy="1657350"/>
          </a:xfrm>
          <a:prstGeom prst="line">
            <a:avLst/>
          </a:prstGeom>
          <a:solidFill>
            <a:srgbClr val="FF6600"/>
          </a:solidFill>
          <a:ln w="38100" cap="flat" cmpd="sng" algn="ctr">
            <a:solidFill>
              <a:schemeClr val="tx2"/>
            </a:solidFill>
            <a:prstDash val="solid"/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" name="Connettore 1 35"/>
          <p:cNvCxnSpPr/>
          <p:nvPr/>
        </p:nvCxnSpPr>
        <p:spPr bwMode="auto">
          <a:xfrm>
            <a:off x="539750" y="5661025"/>
            <a:ext cx="2160588" cy="0"/>
          </a:xfrm>
          <a:prstGeom prst="line">
            <a:avLst/>
          </a:prstGeom>
          <a:solidFill>
            <a:srgbClr val="FF6600"/>
          </a:solidFill>
          <a:ln w="38100" cap="flat" cmpd="sng" algn="ctr">
            <a:solidFill>
              <a:schemeClr val="tx2"/>
            </a:solidFill>
            <a:prstDash val="solid"/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7" name="Connettore 1 36"/>
          <p:cNvCxnSpPr/>
          <p:nvPr/>
        </p:nvCxnSpPr>
        <p:spPr bwMode="auto">
          <a:xfrm flipV="1">
            <a:off x="2700338" y="5084763"/>
            <a:ext cx="647700" cy="576262"/>
          </a:xfrm>
          <a:prstGeom prst="line">
            <a:avLst/>
          </a:prstGeom>
          <a:solidFill>
            <a:srgbClr val="FF6600"/>
          </a:solidFill>
          <a:ln w="38100" cap="flat" cmpd="sng" algn="ctr">
            <a:solidFill>
              <a:schemeClr val="tx2"/>
            </a:solidFill>
            <a:prstDash val="solid"/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0" name="Connettore 1 39"/>
          <p:cNvCxnSpPr/>
          <p:nvPr/>
        </p:nvCxnSpPr>
        <p:spPr bwMode="auto">
          <a:xfrm>
            <a:off x="539750" y="5084763"/>
            <a:ext cx="2160588" cy="0"/>
          </a:xfrm>
          <a:prstGeom prst="line">
            <a:avLst/>
          </a:prstGeom>
          <a:solidFill>
            <a:srgbClr val="FF6600"/>
          </a:solidFill>
          <a:ln w="38100" cap="flat" cmpd="sng" algn="ctr">
            <a:solidFill>
              <a:schemeClr val="tx2"/>
            </a:solidFill>
            <a:prstDash val="solid"/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" name="Connettore 1 40"/>
          <p:cNvCxnSpPr/>
          <p:nvPr/>
        </p:nvCxnSpPr>
        <p:spPr bwMode="auto">
          <a:xfrm>
            <a:off x="2700338" y="5084763"/>
            <a:ext cx="647700" cy="288925"/>
          </a:xfrm>
          <a:prstGeom prst="line">
            <a:avLst/>
          </a:prstGeom>
          <a:solidFill>
            <a:srgbClr val="FF6600"/>
          </a:solidFill>
          <a:ln w="38100" cap="flat" cmpd="sng" algn="ctr">
            <a:solidFill>
              <a:schemeClr val="tx2"/>
            </a:solidFill>
            <a:prstDash val="solid"/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4" name="Connettore 1 43"/>
          <p:cNvCxnSpPr/>
          <p:nvPr/>
        </p:nvCxnSpPr>
        <p:spPr bwMode="auto">
          <a:xfrm>
            <a:off x="468313" y="3860800"/>
            <a:ext cx="2232025" cy="0"/>
          </a:xfrm>
          <a:prstGeom prst="line">
            <a:avLst/>
          </a:prstGeom>
          <a:solidFill>
            <a:srgbClr val="FF6600"/>
          </a:solidFill>
          <a:ln w="38100" cap="flat" cmpd="sng" algn="ctr">
            <a:solidFill>
              <a:schemeClr val="tx2"/>
            </a:solidFill>
            <a:prstDash val="solid"/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6" name="Connettore 1 45"/>
          <p:cNvCxnSpPr/>
          <p:nvPr/>
        </p:nvCxnSpPr>
        <p:spPr bwMode="auto">
          <a:xfrm>
            <a:off x="2700338" y="3860800"/>
            <a:ext cx="647700" cy="1871663"/>
          </a:xfrm>
          <a:prstGeom prst="line">
            <a:avLst/>
          </a:prstGeom>
          <a:solidFill>
            <a:srgbClr val="FF6600"/>
          </a:solidFill>
          <a:ln w="38100" cap="flat" cmpd="sng" algn="ctr">
            <a:solidFill>
              <a:schemeClr val="tx2"/>
            </a:solidFill>
            <a:prstDash val="solid"/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4352" name="Rettangolo 787621"/>
          <p:cNvSpPr>
            <a:spLocks noChangeArrowheads="1"/>
          </p:cNvSpPr>
          <p:nvPr/>
        </p:nvSpPr>
        <p:spPr bwMode="auto">
          <a:xfrm>
            <a:off x="6948488" y="4149725"/>
            <a:ext cx="198437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it-IT" altLang="it-IT">
                <a:latin typeface="Verdana" charset="0"/>
              </a:rPr>
              <a:t>Le forniture </a:t>
            </a:r>
          </a:p>
          <a:p>
            <a:r>
              <a:rPr lang="it-IT" altLang="it-IT">
                <a:latin typeface="Verdana" charset="0"/>
              </a:rPr>
              <a:t>mancate</a:t>
            </a:r>
            <a:endParaRPr lang="it-IT" altLang="it-IT"/>
          </a:p>
        </p:txBody>
      </p:sp>
      <p:sp>
        <p:nvSpPr>
          <p:cNvPr id="50" name="Freccia destra 49"/>
          <p:cNvSpPr/>
          <p:nvPr/>
        </p:nvSpPr>
        <p:spPr bwMode="auto">
          <a:xfrm>
            <a:off x="5651500" y="4221163"/>
            <a:ext cx="1008063" cy="792162"/>
          </a:xfrm>
          <a:prstGeom prst="rightArrow">
            <a:avLst/>
          </a:prstGeom>
          <a:solidFill>
            <a:schemeClr val="tx2">
              <a:lumMod val="75000"/>
            </a:schemeClr>
          </a:solidFill>
          <a:ln w="9525" cap="flat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it-IT">
              <a:ea typeface="ＭＳ Ｐゴシック" charset="0"/>
              <a:cs typeface="ＭＳ Ｐゴシック" charset="0"/>
            </a:endParaRPr>
          </a:p>
        </p:txBody>
      </p:sp>
      <p:sp>
        <p:nvSpPr>
          <p:cNvPr id="2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66800" y="228600"/>
            <a:ext cx="7620000" cy="609600"/>
          </a:xfrm>
        </p:spPr>
        <p:txBody>
          <a:bodyPr/>
          <a:lstStyle/>
          <a:p>
            <a:pPr algn="r" eaLnBrk="1" hangingPunct="1">
              <a:defRPr/>
            </a:pPr>
            <a:r>
              <a:rPr lang="it-IT" dirty="0" smtClean="0">
                <a:cs typeface="+mj-cs"/>
              </a:rPr>
              <a:t>Esercizio 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eaLnBrk="1" hangingPunct="1">
              <a:defRPr/>
            </a:pPr>
            <a:endParaRPr lang="de-DE" smtClean="0">
              <a:cs typeface="+mj-cs"/>
            </a:endParaRPr>
          </a:p>
        </p:txBody>
      </p:sp>
      <p:sp>
        <p:nvSpPr>
          <p:cNvPr id="514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1268760"/>
            <a:ext cx="8610600" cy="2160240"/>
          </a:xfrm>
        </p:spPr>
        <p:txBody>
          <a:bodyPr/>
          <a:lstStyle/>
          <a:p>
            <a:pPr marL="419100" indent="-419100" algn="just" eaLnBrk="1" hangingPunct="1">
              <a:lnSpc>
                <a:spcPct val="90000"/>
              </a:lnSpc>
            </a:pPr>
            <a:r>
              <a:rPr lang="it-IT" altLang="it-IT" sz="2000" b="1" dirty="0"/>
              <a:t>	Fornitori </a:t>
            </a:r>
            <a:r>
              <a:rPr lang="it-IT" altLang="it-IT" sz="2000" dirty="0"/>
              <a:t>(</a:t>
            </a:r>
            <a:r>
              <a:rPr lang="it-IT" altLang="it-IT" sz="2000" u="sng" dirty="0" err="1"/>
              <a:t>CodiceFornitore</a:t>
            </a:r>
            <a:r>
              <a:rPr lang="it-IT" altLang="it-IT" sz="2000" dirty="0"/>
              <a:t>, Nome, Indirizzo, Città)</a:t>
            </a:r>
          </a:p>
          <a:p>
            <a:pPr marL="419100" indent="-419100" algn="just" eaLnBrk="1" hangingPunct="1">
              <a:lnSpc>
                <a:spcPct val="90000"/>
              </a:lnSpc>
            </a:pPr>
            <a:r>
              <a:rPr lang="it-IT" altLang="it-IT" sz="2000" b="1" dirty="0"/>
              <a:t>	Prodotti  </a:t>
            </a:r>
            <a:r>
              <a:rPr lang="it-IT" altLang="it-IT" sz="2000" dirty="0"/>
              <a:t>(</a:t>
            </a:r>
            <a:r>
              <a:rPr lang="it-IT" altLang="it-IT" sz="2000" u="sng" dirty="0" err="1"/>
              <a:t>CodiceProdotto</a:t>
            </a:r>
            <a:r>
              <a:rPr lang="it-IT" altLang="it-IT" sz="2000" u="sng" dirty="0"/>
              <a:t>, </a:t>
            </a:r>
            <a:r>
              <a:rPr lang="it-IT" altLang="it-IT" sz="2000" dirty="0"/>
              <a:t>Nome, Marca, Modello)</a:t>
            </a:r>
          </a:p>
          <a:p>
            <a:pPr marL="419100" indent="-419100" algn="just" eaLnBrk="1" hangingPunct="1">
              <a:lnSpc>
                <a:spcPct val="90000"/>
              </a:lnSpc>
            </a:pPr>
            <a:r>
              <a:rPr lang="it-IT" altLang="it-IT" sz="2000" b="1" dirty="0"/>
              <a:t>	Catalogo </a:t>
            </a:r>
            <a:r>
              <a:rPr lang="it-IT" altLang="it-IT" sz="2000" dirty="0"/>
              <a:t>(</a:t>
            </a:r>
            <a:r>
              <a:rPr lang="it-IT" altLang="it-IT" sz="2000" u="sng" dirty="0"/>
              <a:t>Fornitore, Prodotto</a:t>
            </a:r>
            <a:r>
              <a:rPr lang="it-IT" altLang="it-IT" sz="2000" dirty="0"/>
              <a:t>, Costo) </a:t>
            </a:r>
          </a:p>
          <a:p>
            <a:pPr marL="419100" indent="-419100" algn="just" eaLnBrk="1" hangingPunct="1">
              <a:lnSpc>
                <a:spcPct val="90000"/>
              </a:lnSpc>
            </a:pPr>
            <a:r>
              <a:rPr lang="it-IT" altLang="it-IT" sz="2000" dirty="0"/>
              <a:t>		con vincoli di integrità referenziale </a:t>
            </a:r>
          </a:p>
          <a:p>
            <a:pPr marL="419100" indent="-419100" algn="just" eaLnBrk="1" hangingPunct="1">
              <a:lnSpc>
                <a:spcPct val="90000"/>
              </a:lnSpc>
            </a:pPr>
            <a:r>
              <a:rPr lang="it-IT" altLang="it-IT" sz="2000" dirty="0"/>
              <a:t>			fra Prodotto e la chiave di Prodotti</a:t>
            </a:r>
          </a:p>
          <a:p>
            <a:pPr marL="419100" indent="-419100" algn="just" eaLnBrk="1" hangingPunct="1">
              <a:lnSpc>
                <a:spcPct val="90000"/>
              </a:lnSpc>
            </a:pPr>
            <a:r>
              <a:rPr lang="it-IT" altLang="it-IT" sz="2000" dirty="0"/>
              <a:t>			fra Fornitore e la chiave di Fornitori</a:t>
            </a:r>
            <a:r>
              <a:rPr lang="it-IT" altLang="it-IT" sz="1100" dirty="0"/>
              <a:t>		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79512" y="3645024"/>
            <a:ext cx="8610600" cy="2605657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charset="2"/>
              <a:defRPr sz="220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1pPr>
            <a:lvl2pPr marL="390525" indent="-2000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charset="2"/>
              <a:buChar char="n"/>
              <a:defRPr sz="2200">
                <a:solidFill>
                  <a:schemeClr val="folHlink"/>
                </a:solidFill>
                <a:latin typeface="+mn-lt"/>
                <a:ea typeface="+mn-ea"/>
              </a:defRPr>
            </a:lvl2pPr>
            <a:lvl3pPr marL="769938" indent="-188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0000"/>
              <a:buFont typeface="Wingdings" charset="2"/>
              <a:buChar char="n"/>
              <a:defRPr sz="2200">
                <a:solidFill>
                  <a:schemeClr val="folHlink"/>
                </a:solidFill>
                <a:latin typeface="+mn-lt"/>
                <a:ea typeface="+mn-ea"/>
              </a:defRPr>
            </a:lvl3pPr>
            <a:lvl4pPr marL="1149350" indent="-188913" algn="l" rtl="0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bg2"/>
              </a:buClr>
              <a:buSzPct val="55000"/>
              <a:buFont typeface="Wingdings" charset="2"/>
              <a:buChar char="n"/>
              <a:defRPr sz="2200">
                <a:solidFill>
                  <a:schemeClr val="folHlink"/>
                </a:solidFill>
                <a:latin typeface="+mn-lt"/>
                <a:ea typeface="+mn-ea"/>
              </a:defRPr>
            </a:lvl4pPr>
            <a:lvl5pPr marL="1527175" indent="-187325" algn="l" rtl="0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charset="2"/>
              <a:buChar char="n"/>
              <a:defRPr sz="1200">
                <a:solidFill>
                  <a:schemeClr val="bg2"/>
                </a:solidFill>
                <a:latin typeface="+mn-lt"/>
                <a:ea typeface="+mn-ea"/>
              </a:defRPr>
            </a:lvl5pPr>
            <a:lvl6pPr marL="1984375" indent="-187325" algn="l" rtl="0" fontAlgn="base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charset="0"/>
              <a:buChar char="n"/>
              <a:defRPr sz="1200">
                <a:solidFill>
                  <a:schemeClr val="bg2"/>
                </a:solidFill>
                <a:latin typeface="+mn-lt"/>
                <a:ea typeface="+mn-ea"/>
              </a:defRPr>
            </a:lvl6pPr>
            <a:lvl7pPr marL="2441575" indent="-187325" algn="l" rtl="0" fontAlgn="base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charset="0"/>
              <a:buChar char="n"/>
              <a:defRPr sz="1200">
                <a:solidFill>
                  <a:schemeClr val="bg2"/>
                </a:solidFill>
                <a:latin typeface="+mn-lt"/>
                <a:ea typeface="+mn-ea"/>
              </a:defRPr>
            </a:lvl7pPr>
            <a:lvl8pPr marL="2898775" indent="-187325" algn="l" rtl="0" fontAlgn="base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charset="0"/>
              <a:buChar char="n"/>
              <a:defRPr sz="1200">
                <a:solidFill>
                  <a:schemeClr val="bg2"/>
                </a:solidFill>
                <a:latin typeface="+mn-lt"/>
                <a:ea typeface="+mn-ea"/>
              </a:defRPr>
            </a:lvl8pPr>
            <a:lvl9pPr marL="3355975" indent="-187325" algn="l" rtl="0" fontAlgn="base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charset="0"/>
              <a:buChar char="n"/>
              <a:defRPr sz="1200">
                <a:solidFill>
                  <a:schemeClr val="bg2"/>
                </a:solidFill>
                <a:latin typeface="+mn-lt"/>
                <a:ea typeface="+mn-ea"/>
              </a:defRPr>
            </a:lvl9pPr>
          </a:lstStyle>
          <a:p>
            <a:pPr marL="419100" indent="-419100" algn="just" eaLnBrk="1" hangingPunct="1">
              <a:lnSpc>
                <a:spcPct val="90000"/>
              </a:lnSpc>
            </a:pPr>
            <a:r>
              <a:rPr lang="it-IT" altLang="it-IT" sz="2000" kern="0" dirty="0" smtClean="0"/>
              <a:t>Per semplicità:</a:t>
            </a:r>
          </a:p>
          <a:p>
            <a:pPr marL="419100" indent="-419100" algn="just" eaLnBrk="1" hangingPunct="1">
              <a:lnSpc>
                <a:spcPct val="90000"/>
              </a:lnSpc>
            </a:pPr>
            <a:endParaRPr lang="it-IT" altLang="it-IT" sz="2000" b="1" kern="0" dirty="0"/>
          </a:p>
          <a:p>
            <a:pPr marL="419100" indent="-419100" algn="just" eaLnBrk="1" hangingPunct="1">
              <a:lnSpc>
                <a:spcPct val="90000"/>
              </a:lnSpc>
            </a:pPr>
            <a:r>
              <a:rPr lang="it-IT" altLang="it-IT" sz="2000" b="1" kern="0" dirty="0" smtClean="0"/>
              <a:t>	Fornitori </a:t>
            </a:r>
            <a:r>
              <a:rPr lang="it-IT" altLang="it-IT" sz="2000" kern="0" dirty="0" smtClean="0"/>
              <a:t>(</a:t>
            </a:r>
            <a:r>
              <a:rPr lang="it-IT" altLang="it-IT" sz="2000" u="sng" kern="0" dirty="0" smtClean="0"/>
              <a:t>CF</a:t>
            </a:r>
            <a:r>
              <a:rPr lang="it-IT" altLang="it-IT" sz="2000" kern="0" dirty="0" smtClean="0"/>
              <a:t>, Nome, Indirizzo, Città)</a:t>
            </a:r>
          </a:p>
          <a:p>
            <a:pPr marL="419100" indent="-419100" algn="just" eaLnBrk="1" hangingPunct="1">
              <a:lnSpc>
                <a:spcPct val="90000"/>
              </a:lnSpc>
            </a:pPr>
            <a:r>
              <a:rPr lang="it-IT" altLang="it-IT" sz="2000" b="1" kern="0" dirty="0" smtClean="0"/>
              <a:t>	Prodotti  </a:t>
            </a:r>
            <a:r>
              <a:rPr lang="it-IT" altLang="it-IT" sz="2000" kern="0" dirty="0" smtClean="0"/>
              <a:t>(</a:t>
            </a:r>
            <a:r>
              <a:rPr lang="it-IT" altLang="it-IT" sz="2000" u="sng" kern="0" dirty="0" smtClean="0"/>
              <a:t>CP, </a:t>
            </a:r>
            <a:r>
              <a:rPr lang="it-IT" altLang="it-IT" sz="2000" kern="0" dirty="0" smtClean="0"/>
              <a:t>Nome, Marca, Modello)</a:t>
            </a:r>
          </a:p>
          <a:p>
            <a:pPr marL="419100" indent="-419100" algn="just" eaLnBrk="1" hangingPunct="1">
              <a:lnSpc>
                <a:spcPct val="90000"/>
              </a:lnSpc>
            </a:pPr>
            <a:r>
              <a:rPr lang="it-IT" altLang="it-IT" sz="2000" b="1" kern="0" dirty="0" smtClean="0"/>
              <a:t>	Catalogo </a:t>
            </a:r>
            <a:r>
              <a:rPr lang="it-IT" altLang="it-IT" sz="2000" kern="0" dirty="0" smtClean="0"/>
              <a:t>(</a:t>
            </a:r>
            <a:r>
              <a:rPr lang="it-IT" altLang="it-IT" sz="2000" u="sng" kern="0" dirty="0" err="1" smtClean="0"/>
              <a:t>F</a:t>
            </a:r>
            <a:r>
              <a:rPr lang="it-IT" altLang="it-IT" sz="2000" u="sng" kern="0" dirty="0" smtClean="0"/>
              <a:t>, </a:t>
            </a:r>
            <a:r>
              <a:rPr lang="it-IT" altLang="it-IT" sz="2000" u="sng" kern="0" dirty="0" err="1" smtClean="0"/>
              <a:t>P</a:t>
            </a:r>
            <a:r>
              <a:rPr lang="it-IT" altLang="it-IT" sz="2000" kern="0" dirty="0" smtClean="0"/>
              <a:t>, Costo)</a:t>
            </a:r>
            <a:endParaRPr lang="it-IT" altLang="it-IT" sz="1100" kern="0" dirty="0"/>
          </a:p>
          <a:p>
            <a:pPr marL="419100" indent="-419100" algn="just" eaLnBrk="1" hangingPunct="1">
              <a:lnSpc>
                <a:spcPct val="90000"/>
              </a:lnSpc>
            </a:pPr>
            <a:endParaRPr lang="it-IT" altLang="it-IT" sz="2000" kern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7645" name="Rectangle 189"/>
          <p:cNvSpPr>
            <a:spLocks noChangeArrowheads="1"/>
          </p:cNvSpPr>
          <p:nvPr/>
        </p:nvSpPr>
        <p:spPr bwMode="auto">
          <a:xfrm>
            <a:off x="2809875" y="29400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6600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endParaRPr lang="it-IT">
              <a:ea typeface="ＭＳ Ｐゴシック" charset="0"/>
            </a:endParaRPr>
          </a:p>
        </p:txBody>
      </p:sp>
      <p:sp>
        <p:nvSpPr>
          <p:cNvPr id="58371" name="Rettangolo 2"/>
          <p:cNvSpPr>
            <a:spLocks noChangeArrowheads="1"/>
          </p:cNvSpPr>
          <p:nvPr/>
        </p:nvSpPr>
        <p:spPr bwMode="auto">
          <a:xfrm>
            <a:off x="467544" y="1628800"/>
            <a:ext cx="8388350" cy="2419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8925" indent="-2889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just" eaLnBrk="1" hangingPunct="1">
              <a:spcBef>
                <a:spcPct val="30000"/>
              </a:spcBef>
              <a:buClr>
                <a:schemeClr val="folHlink"/>
              </a:buClr>
              <a:buSzPct val="60000"/>
              <a:buFont typeface="Wingdings" charset="2"/>
              <a:buNone/>
            </a:pPr>
            <a:r>
              <a:rPr lang="it-IT" altLang="it-IT" b="1" dirty="0">
                <a:latin typeface="Courier New" charset="0"/>
              </a:rPr>
              <a:t>create</a:t>
            </a:r>
            <a:r>
              <a:rPr lang="it-IT" altLang="it-IT" dirty="0">
                <a:latin typeface="Courier New" charset="0"/>
              </a:rPr>
              <a:t> </a:t>
            </a:r>
            <a:r>
              <a:rPr lang="it-IT" altLang="it-IT" b="1" dirty="0" err="1">
                <a:latin typeface="Courier New" charset="0"/>
              </a:rPr>
              <a:t>view</a:t>
            </a:r>
            <a:r>
              <a:rPr lang="it-IT" altLang="it-IT" dirty="0">
                <a:latin typeface="Courier New" charset="0"/>
              </a:rPr>
              <a:t> </a:t>
            </a:r>
            <a:r>
              <a:rPr lang="it-IT" altLang="it-IT" dirty="0" err="1" smtClean="0">
                <a:latin typeface="Courier New" charset="0"/>
              </a:rPr>
              <a:t>forniture_mancate</a:t>
            </a:r>
            <a:r>
              <a:rPr lang="it-IT" altLang="it-IT" dirty="0" smtClean="0">
                <a:latin typeface="Courier New" charset="0"/>
              </a:rPr>
              <a:t> </a:t>
            </a:r>
            <a:r>
              <a:rPr lang="it-IT" altLang="it-IT" dirty="0" err="1" smtClean="0">
                <a:latin typeface="Courier New" charset="0"/>
              </a:rPr>
              <a:t>as</a:t>
            </a:r>
            <a:r>
              <a:rPr lang="it-IT" altLang="it-IT" dirty="0" smtClean="0">
                <a:latin typeface="Courier New" charset="0"/>
              </a:rPr>
              <a:t>   </a:t>
            </a:r>
            <a:endParaRPr lang="it-IT" altLang="it-IT" dirty="0">
              <a:latin typeface="Courier New" charset="0"/>
            </a:endParaRPr>
          </a:p>
          <a:p>
            <a:pPr algn="just" eaLnBrk="1" hangingPunct="1">
              <a:spcBef>
                <a:spcPct val="30000"/>
              </a:spcBef>
              <a:buClr>
                <a:schemeClr val="folHlink"/>
              </a:buClr>
              <a:buSzPct val="60000"/>
              <a:buFont typeface="Wingdings" charset="2"/>
              <a:buNone/>
            </a:pPr>
            <a:r>
              <a:rPr lang="it-IT" altLang="it-IT" b="1" dirty="0" err="1" smtClean="0">
                <a:latin typeface="Courier New" charset="0"/>
              </a:rPr>
              <a:t>select</a:t>
            </a:r>
            <a:r>
              <a:rPr lang="it-IT" altLang="it-IT" dirty="0" smtClean="0">
                <a:latin typeface="Courier New" charset="0"/>
              </a:rPr>
              <a:t> c1.F, c2.P </a:t>
            </a:r>
            <a:endParaRPr lang="it-IT" altLang="it-IT" dirty="0">
              <a:latin typeface="Courier New" charset="0"/>
            </a:endParaRPr>
          </a:p>
          <a:p>
            <a:pPr algn="l"/>
            <a:r>
              <a:rPr lang="it-IT" altLang="it-IT" b="1" dirty="0">
                <a:latin typeface="Courier New" charset="0"/>
              </a:rPr>
              <a:t>f</a:t>
            </a:r>
            <a:r>
              <a:rPr lang="it-IT" altLang="it-IT" b="1" dirty="0" smtClean="0">
                <a:latin typeface="Courier New" charset="0"/>
              </a:rPr>
              <a:t>rom</a:t>
            </a:r>
            <a:r>
              <a:rPr lang="it-IT" altLang="it-IT" dirty="0" smtClean="0">
                <a:latin typeface="Courier New" charset="0"/>
              </a:rPr>
              <a:t> </a:t>
            </a:r>
            <a:r>
              <a:rPr lang="it-IT" altLang="it-IT" dirty="0">
                <a:latin typeface="Courier New" charset="0"/>
              </a:rPr>
              <a:t>C</a:t>
            </a:r>
            <a:r>
              <a:rPr lang="it-IT" altLang="it-IT" dirty="0" smtClean="0">
                <a:latin typeface="Courier New" charset="0"/>
              </a:rPr>
              <a:t>atalogo </a:t>
            </a:r>
            <a:r>
              <a:rPr lang="it-IT" altLang="it-IT" dirty="0">
                <a:latin typeface="Courier New" charset="0"/>
              </a:rPr>
              <a:t>c1, </a:t>
            </a:r>
            <a:r>
              <a:rPr lang="it-IT" altLang="it-IT" dirty="0" smtClean="0">
                <a:latin typeface="Courier New" charset="0"/>
              </a:rPr>
              <a:t>Catalogo </a:t>
            </a:r>
            <a:r>
              <a:rPr lang="it-IT" altLang="it-IT" dirty="0">
                <a:latin typeface="Courier New" charset="0"/>
              </a:rPr>
              <a:t>c2</a:t>
            </a:r>
          </a:p>
          <a:p>
            <a:pPr algn="l"/>
            <a:r>
              <a:rPr lang="it-IT" altLang="it-IT" b="1" dirty="0" err="1" smtClean="0">
                <a:latin typeface="Courier New" charset="0"/>
              </a:rPr>
              <a:t>except</a:t>
            </a:r>
            <a:r>
              <a:rPr lang="it-IT" altLang="it-IT" b="1" dirty="0" smtClean="0">
                <a:latin typeface="Courier New" charset="0"/>
              </a:rPr>
              <a:t> </a:t>
            </a:r>
            <a:endParaRPr lang="it-IT" altLang="it-IT" b="1" dirty="0">
              <a:latin typeface="Courier New" charset="0"/>
            </a:endParaRPr>
          </a:p>
          <a:p>
            <a:pPr algn="l"/>
            <a:r>
              <a:rPr lang="it-IT" altLang="it-IT" b="1" dirty="0" err="1" smtClean="0">
                <a:latin typeface="Courier New" charset="0"/>
              </a:rPr>
              <a:t>select</a:t>
            </a:r>
            <a:r>
              <a:rPr lang="it-IT" altLang="it-IT" dirty="0" smtClean="0">
                <a:latin typeface="Courier New" charset="0"/>
              </a:rPr>
              <a:t> </a:t>
            </a:r>
            <a:r>
              <a:rPr lang="it-IT" altLang="it-IT" dirty="0" err="1" smtClean="0">
                <a:latin typeface="Courier New" charset="0"/>
              </a:rPr>
              <a:t>F</a:t>
            </a:r>
            <a:r>
              <a:rPr lang="it-IT" altLang="it-IT" dirty="0" smtClean="0">
                <a:latin typeface="Courier New" charset="0"/>
              </a:rPr>
              <a:t>, </a:t>
            </a:r>
            <a:r>
              <a:rPr lang="it-IT" altLang="it-IT" dirty="0" err="1" smtClean="0">
                <a:latin typeface="Courier New" charset="0"/>
              </a:rPr>
              <a:t>P</a:t>
            </a:r>
            <a:endParaRPr lang="it-IT" altLang="it-IT" dirty="0">
              <a:latin typeface="Courier New" charset="0"/>
            </a:endParaRPr>
          </a:p>
          <a:p>
            <a:pPr algn="l"/>
            <a:r>
              <a:rPr lang="it-IT" altLang="it-IT" b="1" dirty="0">
                <a:latin typeface="Courier New" charset="0"/>
              </a:rPr>
              <a:t>f</a:t>
            </a:r>
            <a:r>
              <a:rPr lang="it-IT" altLang="it-IT" b="1" dirty="0" smtClean="0">
                <a:latin typeface="Courier New" charset="0"/>
              </a:rPr>
              <a:t>rom</a:t>
            </a:r>
            <a:r>
              <a:rPr lang="it-IT" altLang="it-IT" dirty="0" smtClean="0">
                <a:latin typeface="Courier New" charset="0"/>
              </a:rPr>
              <a:t> Catalogo; </a:t>
            </a:r>
            <a:endParaRPr lang="it-IT" altLang="it-IT" dirty="0">
              <a:latin typeface="Courier New" charset="0"/>
            </a:endParaRPr>
          </a:p>
        </p:txBody>
      </p:sp>
      <p:sp>
        <p:nvSpPr>
          <p:cNvPr id="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66800" y="228600"/>
            <a:ext cx="7620000" cy="609600"/>
          </a:xfrm>
        </p:spPr>
        <p:txBody>
          <a:bodyPr/>
          <a:lstStyle/>
          <a:p>
            <a:pPr algn="r" eaLnBrk="1" hangingPunct="1">
              <a:defRPr/>
            </a:pPr>
            <a:r>
              <a:rPr lang="it-IT" dirty="0" smtClean="0">
                <a:cs typeface="+mj-cs"/>
              </a:rPr>
              <a:t>Esercizio 4</a:t>
            </a:r>
          </a:p>
        </p:txBody>
      </p:sp>
      <p:pic>
        <p:nvPicPr>
          <p:cNvPr id="7" name="Immagin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4365625"/>
            <a:ext cx="2667000" cy="191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ttangolo 2"/>
          <p:cNvSpPr>
            <a:spLocks noChangeArrowheads="1"/>
          </p:cNvSpPr>
          <p:nvPr/>
        </p:nvSpPr>
        <p:spPr bwMode="auto">
          <a:xfrm>
            <a:off x="0" y="1125538"/>
            <a:ext cx="9170988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30000"/>
              </a:spcBef>
              <a:buClr>
                <a:schemeClr val="folHlink"/>
              </a:buClr>
            </a:pPr>
            <a:r>
              <a:rPr lang="it-IT" altLang="it-IT" b="1">
                <a:latin typeface="Courier New" charset="0"/>
                <a:sym typeface="Symbol" charset="2"/>
              </a:rPr>
              <a:t></a:t>
            </a:r>
            <a:r>
              <a:rPr lang="it-IT" altLang="it-IT" b="1" baseline="-30000">
                <a:latin typeface="Courier New" charset="0"/>
              </a:rPr>
              <a:t>F</a:t>
            </a:r>
            <a:r>
              <a:rPr lang="it-IT" altLang="it-IT" b="1">
                <a:latin typeface="Courier New" charset="0"/>
              </a:rPr>
              <a:t>(Catalogo)	  - 		</a:t>
            </a:r>
            <a:r>
              <a:rPr lang="it-IT" altLang="it-IT">
                <a:latin typeface="Verdana" charset="0"/>
              </a:rPr>
              <a:t>Fornitura Mancate</a:t>
            </a:r>
            <a:endParaRPr lang="it-IT" altLang="it-IT">
              <a:latin typeface="Courier New" charset="0"/>
            </a:endParaRPr>
          </a:p>
          <a:p>
            <a:r>
              <a:rPr lang="it-IT" altLang="it-IT" b="1">
                <a:latin typeface="Courier New" charset="0"/>
              </a:rPr>
              <a:t> </a:t>
            </a:r>
            <a:endParaRPr lang="it-IT" altLang="it-IT"/>
          </a:p>
        </p:txBody>
      </p:sp>
      <p:sp>
        <p:nvSpPr>
          <p:cNvPr id="60418" name="Rettangolo 13"/>
          <p:cNvSpPr>
            <a:spLocks noChangeArrowheads="1"/>
          </p:cNvSpPr>
          <p:nvPr/>
        </p:nvSpPr>
        <p:spPr bwMode="auto">
          <a:xfrm>
            <a:off x="287338" y="2060575"/>
            <a:ext cx="4176712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8925" indent="-2889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l" eaLnBrk="1" hangingPunct="1">
              <a:spcBef>
                <a:spcPct val="30000"/>
              </a:spcBef>
              <a:buClr>
                <a:schemeClr val="folHlink"/>
              </a:buClr>
              <a:buSzPct val="60000"/>
              <a:buFont typeface="Wingdings" charset="2"/>
              <a:buNone/>
            </a:pPr>
            <a:r>
              <a:rPr lang="it-IT" altLang="it-IT" sz="2000" b="1" dirty="0" err="1">
                <a:latin typeface="Courier New" charset="0"/>
              </a:rPr>
              <a:t>s</a:t>
            </a:r>
            <a:r>
              <a:rPr lang="it-IT" altLang="it-IT" sz="2000" b="1" dirty="0" err="1" smtClean="0">
                <a:latin typeface="Courier New" charset="0"/>
              </a:rPr>
              <a:t>elect</a:t>
            </a:r>
            <a:r>
              <a:rPr lang="it-IT" altLang="it-IT" sz="2000" dirty="0" smtClean="0">
                <a:latin typeface="Courier New" charset="0"/>
              </a:rPr>
              <a:t> </a:t>
            </a:r>
            <a:r>
              <a:rPr lang="it-IT" altLang="it-IT" sz="2000" b="1" dirty="0" err="1">
                <a:latin typeface="Courier New" charset="0"/>
              </a:rPr>
              <a:t>distinct</a:t>
            </a:r>
            <a:r>
              <a:rPr lang="it-IT" altLang="it-IT" sz="2000" dirty="0">
                <a:latin typeface="Courier New" charset="0"/>
              </a:rPr>
              <a:t> </a:t>
            </a:r>
            <a:r>
              <a:rPr lang="it-IT" altLang="it-IT" sz="2000" dirty="0" err="1" smtClean="0">
                <a:latin typeface="Courier New" charset="0"/>
              </a:rPr>
              <a:t>F</a:t>
            </a:r>
            <a:endParaRPr lang="it-IT" altLang="it-IT" sz="2000" dirty="0">
              <a:latin typeface="Courier New" charset="0"/>
            </a:endParaRPr>
          </a:p>
          <a:p>
            <a:pPr algn="l" eaLnBrk="1" hangingPunct="1">
              <a:spcBef>
                <a:spcPct val="30000"/>
              </a:spcBef>
              <a:buClr>
                <a:schemeClr val="folHlink"/>
              </a:buClr>
              <a:buSzPct val="60000"/>
              <a:buFont typeface="Wingdings" charset="2"/>
              <a:buNone/>
            </a:pPr>
            <a:r>
              <a:rPr lang="it-IT" altLang="it-IT" sz="2000" b="1" dirty="0">
                <a:latin typeface="Courier New" charset="0"/>
              </a:rPr>
              <a:t>f</a:t>
            </a:r>
            <a:r>
              <a:rPr lang="it-IT" altLang="it-IT" sz="2000" b="1" dirty="0" smtClean="0">
                <a:latin typeface="Courier New" charset="0"/>
              </a:rPr>
              <a:t>rom</a:t>
            </a:r>
            <a:r>
              <a:rPr lang="it-IT" altLang="it-IT" sz="2000" dirty="0" smtClean="0">
                <a:latin typeface="Courier New" charset="0"/>
              </a:rPr>
              <a:t> </a:t>
            </a:r>
            <a:r>
              <a:rPr lang="it-IT" altLang="it-IT" sz="2000" dirty="0">
                <a:latin typeface="Courier New" charset="0"/>
              </a:rPr>
              <a:t>catalogo       </a:t>
            </a:r>
          </a:p>
        </p:txBody>
      </p:sp>
      <p:sp>
        <p:nvSpPr>
          <p:cNvPr id="1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66800" y="228600"/>
            <a:ext cx="7620000" cy="609600"/>
          </a:xfrm>
        </p:spPr>
        <p:txBody>
          <a:bodyPr/>
          <a:lstStyle/>
          <a:p>
            <a:pPr algn="r" eaLnBrk="1" hangingPunct="1">
              <a:defRPr/>
            </a:pPr>
            <a:r>
              <a:rPr lang="it-IT" dirty="0" smtClean="0">
                <a:cs typeface="+mj-cs"/>
              </a:rPr>
              <a:t>Esercizio 4</a:t>
            </a:r>
          </a:p>
        </p:txBody>
      </p:sp>
      <p:sp>
        <p:nvSpPr>
          <p:cNvPr id="60420" name="Rettangolo 3"/>
          <p:cNvSpPr>
            <a:spLocks noChangeArrowheads="1"/>
          </p:cNvSpPr>
          <p:nvPr/>
        </p:nvSpPr>
        <p:spPr bwMode="auto">
          <a:xfrm>
            <a:off x="5220072" y="1986757"/>
            <a:ext cx="358363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8925" indent="-2889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l"/>
            <a:r>
              <a:rPr lang="en-US" altLang="it-IT" sz="2000" b="1" dirty="0">
                <a:latin typeface="Courier New" charset="0"/>
              </a:rPr>
              <a:t>select</a:t>
            </a:r>
            <a:r>
              <a:rPr lang="en-US" altLang="it-IT" sz="2000" dirty="0">
                <a:latin typeface="Courier New" charset="0"/>
              </a:rPr>
              <a:t> </a:t>
            </a:r>
            <a:r>
              <a:rPr lang="en-US" altLang="it-IT" sz="2000" dirty="0" smtClean="0">
                <a:latin typeface="Courier New" charset="0"/>
              </a:rPr>
              <a:t>F</a:t>
            </a:r>
            <a:endParaRPr lang="en-US" altLang="it-IT" sz="2000" dirty="0">
              <a:latin typeface="Courier New" charset="0"/>
            </a:endParaRPr>
          </a:p>
          <a:p>
            <a:pPr algn="l"/>
            <a:r>
              <a:rPr lang="en-US" altLang="it-IT" sz="2000" b="1" dirty="0">
                <a:latin typeface="Courier New" charset="0"/>
              </a:rPr>
              <a:t>from</a:t>
            </a:r>
            <a:r>
              <a:rPr lang="en-US" altLang="it-IT" sz="2000" dirty="0">
                <a:latin typeface="Courier New" charset="0"/>
              </a:rPr>
              <a:t> </a:t>
            </a:r>
            <a:r>
              <a:rPr lang="it-IT" altLang="it-IT" sz="2000" dirty="0" err="1">
                <a:latin typeface="Courier New" charset="0"/>
              </a:rPr>
              <a:t>forniture_mancate</a:t>
            </a:r>
            <a:endParaRPr lang="it-IT" altLang="it-IT" sz="2000" dirty="0">
              <a:latin typeface="Courier New" charset="0"/>
            </a:endParaRPr>
          </a:p>
        </p:txBody>
      </p:sp>
      <p:sp>
        <p:nvSpPr>
          <p:cNvPr id="60421" name="Rettangolo 4"/>
          <p:cNvSpPr>
            <a:spLocks noChangeArrowheads="1"/>
          </p:cNvSpPr>
          <p:nvPr/>
        </p:nvSpPr>
        <p:spPr bwMode="auto">
          <a:xfrm>
            <a:off x="3698081" y="2128044"/>
            <a:ext cx="11080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it-IT" sz="2000" b="1" dirty="0">
                <a:latin typeface="Courier New" charset="0"/>
              </a:rPr>
              <a:t>except</a:t>
            </a:r>
            <a:endParaRPr lang="it-IT" altLang="it-IT" sz="2000" b="1" dirty="0"/>
          </a:p>
        </p:txBody>
      </p:sp>
      <p:sp>
        <p:nvSpPr>
          <p:cNvPr id="60424" name="Rettangolo 5"/>
          <p:cNvSpPr>
            <a:spLocks noChangeArrowheads="1"/>
          </p:cNvSpPr>
          <p:nvPr/>
        </p:nvSpPr>
        <p:spPr bwMode="auto">
          <a:xfrm>
            <a:off x="4131997" y="4405298"/>
            <a:ext cx="369888" cy="55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it-IT" altLang="it-IT" b="1">
                <a:latin typeface="Courier New" charset="0"/>
              </a:rPr>
              <a:t>- </a:t>
            </a:r>
            <a:endParaRPr lang="it-IT" altLang="it-IT"/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284984"/>
            <a:ext cx="2412619" cy="2673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Immagin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851" y="3523617"/>
            <a:ext cx="3227070" cy="23204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it-IT" dirty="0" smtClean="0"/>
              <a:t>Esercizio </a:t>
            </a:r>
            <a:r>
              <a:rPr lang="it-IT" dirty="0"/>
              <a:t>4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Algebra Relazionale</a:t>
            </a:r>
            <a:endParaRPr lang="it-IT"/>
          </a:p>
        </p:txBody>
      </p:sp>
      <p:sp>
        <p:nvSpPr>
          <p:cNvPr id="5" name="Rettangolo 4"/>
          <p:cNvSpPr/>
          <p:nvPr/>
        </p:nvSpPr>
        <p:spPr>
          <a:xfrm>
            <a:off x="610320" y="2549138"/>
            <a:ext cx="807524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it-IT" altLang="it-IT" b="1" dirty="0" err="1">
                <a:latin typeface="Courier New" charset="0"/>
              </a:rPr>
              <a:t>select</a:t>
            </a:r>
            <a:r>
              <a:rPr lang="it-IT" altLang="it-IT" dirty="0">
                <a:latin typeface="Courier New" charset="0"/>
              </a:rPr>
              <a:t> </a:t>
            </a:r>
            <a:r>
              <a:rPr lang="it-IT" altLang="it-IT" b="1" dirty="0" err="1">
                <a:latin typeface="Courier New" charset="0"/>
              </a:rPr>
              <a:t>distinct</a:t>
            </a:r>
            <a:r>
              <a:rPr lang="it-IT" altLang="it-IT" dirty="0">
                <a:latin typeface="Courier New" charset="0"/>
              </a:rPr>
              <a:t> </a:t>
            </a:r>
            <a:r>
              <a:rPr lang="it-IT" altLang="it-IT" dirty="0" smtClean="0">
                <a:latin typeface="Courier New" charset="0"/>
              </a:rPr>
              <a:t>C.F</a:t>
            </a:r>
          </a:p>
          <a:p>
            <a:pPr algn="l"/>
            <a:r>
              <a:rPr lang="it-IT" altLang="it-IT" b="1" dirty="0">
                <a:latin typeface="Courier New" charset="0"/>
              </a:rPr>
              <a:t>f</a:t>
            </a:r>
            <a:r>
              <a:rPr lang="it-IT" altLang="it-IT" b="1" dirty="0" smtClean="0">
                <a:latin typeface="Courier New" charset="0"/>
              </a:rPr>
              <a:t>rom</a:t>
            </a:r>
            <a:r>
              <a:rPr lang="it-IT" altLang="it-IT" dirty="0" smtClean="0">
                <a:latin typeface="Courier New" charset="0"/>
              </a:rPr>
              <a:t> Catalogo C</a:t>
            </a:r>
          </a:p>
          <a:p>
            <a:pPr algn="l"/>
            <a:r>
              <a:rPr lang="it-IT" altLang="it-IT" b="1" dirty="0" err="1" smtClean="0">
                <a:latin typeface="Courier New" charset="0"/>
              </a:rPr>
              <a:t>where</a:t>
            </a:r>
            <a:r>
              <a:rPr lang="it-IT" altLang="it-IT" dirty="0" smtClean="0">
                <a:latin typeface="Courier New" charset="0"/>
              </a:rPr>
              <a:t> </a:t>
            </a:r>
            <a:r>
              <a:rPr lang="it-IT" altLang="it-IT" b="1" dirty="0" err="1">
                <a:latin typeface="Courier New" charset="0"/>
              </a:rPr>
              <a:t>not</a:t>
            </a:r>
            <a:r>
              <a:rPr lang="it-IT" altLang="it-IT" dirty="0">
                <a:latin typeface="Courier New" charset="0"/>
              </a:rPr>
              <a:t> </a:t>
            </a:r>
            <a:r>
              <a:rPr lang="it-IT" altLang="it-IT" b="1" dirty="0" err="1">
                <a:latin typeface="Courier New" charset="0"/>
              </a:rPr>
              <a:t>exists</a:t>
            </a:r>
            <a:r>
              <a:rPr lang="it-IT" altLang="it-IT" dirty="0">
                <a:latin typeface="Courier New" charset="0"/>
              </a:rPr>
              <a:t> </a:t>
            </a:r>
            <a:r>
              <a:rPr lang="it-IT" altLang="it-IT" dirty="0" smtClean="0">
                <a:latin typeface="Courier New" charset="0"/>
              </a:rPr>
              <a:t>(</a:t>
            </a:r>
          </a:p>
          <a:p>
            <a:pPr lvl="1" algn="l"/>
            <a:r>
              <a:rPr lang="it-IT" altLang="it-IT" b="1" dirty="0" err="1" smtClean="0">
                <a:latin typeface="Courier New" charset="0"/>
              </a:rPr>
              <a:t>select</a:t>
            </a:r>
            <a:r>
              <a:rPr lang="it-IT" altLang="it-IT" dirty="0" smtClean="0">
                <a:latin typeface="Courier New" charset="0"/>
              </a:rPr>
              <a:t> FM.P</a:t>
            </a:r>
          </a:p>
          <a:p>
            <a:pPr lvl="1" algn="l"/>
            <a:r>
              <a:rPr lang="it-IT" altLang="it-IT" b="1" dirty="0" smtClean="0">
                <a:latin typeface="Courier New" charset="0"/>
              </a:rPr>
              <a:t>from</a:t>
            </a:r>
            <a:r>
              <a:rPr lang="it-IT" altLang="it-IT" dirty="0" smtClean="0">
                <a:latin typeface="Courier New" charset="0"/>
              </a:rPr>
              <a:t> </a:t>
            </a:r>
            <a:r>
              <a:rPr lang="it-IT" altLang="it-IT" dirty="0" err="1" smtClean="0">
                <a:latin typeface="Courier New" charset="0"/>
              </a:rPr>
              <a:t>forniture_mancate</a:t>
            </a:r>
            <a:r>
              <a:rPr lang="it-IT" altLang="it-IT" dirty="0" smtClean="0">
                <a:latin typeface="Courier New" charset="0"/>
              </a:rPr>
              <a:t> </a:t>
            </a:r>
            <a:r>
              <a:rPr lang="it-IT" altLang="it-IT" dirty="0">
                <a:latin typeface="Courier New" charset="0"/>
              </a:rPr>
              <a:t>FM	</a:t>
            </a:r>
            <a:endParaRPr lang="it-IT" altLang="it-IT" dirty="0" smtClean="0">
              <a:latin typeface="Courier New" charset="0"/>
            </a:endParaRPr>
          </a:p>
          <a:p>
            <a:pPr lvl="1" algn="l"/>
            <a:r>
              <a:rPr lang="it-IT" altLang="it-IT" b="1" dirty="0" err="1">
                <a:latin typeface="Courier New" charset="0"/>
              </a:rPr>
              <a:t>w</a:t>
            </a:r>
            <a:r>
              <a:rPr lang="it-IT" altLang="it-IT" b="1" dirty="0" err="1" smtClean="0">
                <a:latin typeface="Courier New" charset="0"/>
              </a:rPr>
              <a:t>here</a:t>
            </a:r>
            <a:r>
              <a:rPr lang="it-IT" altLang="it-IT" b="1" dirty="0" smtClean="0">
                <a:latin typeface="Courier New" charset="0"/>
              </a:rPr>
              <a:t> </a:t>
            </a:r>
            <a:r>
              <a:rPr lang="it-IT" altLang="it-IT" dirty="0" smtClean="0">
                <a:latin typeface="Courier New" charset="0"/>
              </a:rPr>
              <a:t>FM.F </a:t>
            </a:r>
            <a:r>
              <a:rPr lang="it-IT" altLang="it-IT" dirty="0">
                <a:latin typeface="Courier New" charset="0"/>
              </a:rPr>
              <a:t>= </a:t>
            </a:r>
            <a:r>
              <a:rPr lang="it-IT" altLang="it-IT" dirty="0" smtClean="0">
                <a:latin typeface="Courier New" charset="0"/>
              </a:rPr>
              <a:t>C.F);</a:t>
            </a:r>
            <a:endParaRPr lang="it-IT" altLang="it-IT" dirty="0">
              <a:latin typeface="Courier New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618704" y="1493391"/>
            <a:ext cx="8382000" cy="6394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marL="457200" indent="-457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marL="0" indent="0" algn="l" eaLnBrk="1" hangingPunct="1">
              <a:spcBef>
                <a:spcPct val="30000"/>
              </a:spcBef>
              <a:buClr>
                <a:schemeClr val="folHlink"/>
              </a:buClr>
            </a:pPr>
            <a:r>
              <a:rPr lang="it-IT" altLang="it-IT" sz="2000" dirty="0" smtClean="0">
                <a:latin typeface="Verdana" charset="0"/>
              </a:rPr>
              <a:t>Soluzione con vista e NOT EXISTS nidificato</a:t>
            </a:r>
            <a:endParaRPr lang="it-IT" altLang="it-IT" sz="2000" dirty="0">
              <a:latin typeface="Courier New" charset="0"/>
            </a:endParaRPr>
          </a:p>
          <a:p>
            <a:pPr algn="l" eaLnBrk="1" hangingPunct="1">
              <a:spcBef>
                <a:spcPct val="30000"/>
              </a:spcBef>
              <a:buClr>
                <a:schemeClr val="folHlink"/>
              </a:buClr>
              <a:buSzPct val="60000"/>
              <a:buFont typeface="Wingdings" charset="2"/>
              <a:buNone/>
            </a:pPr>
            <a:r>
              <a:rPr lang="it-IT" altLang="it-IT" dirty="0">
                <a:latin typeface="Courier New" charset="0"/>
                <a:sym typeface="Symbol" charset="2"/>
              </a:rPr>
              <a:t>	</a:t>
            </a:r>
            <a:endParaRPr lang="de-DE" altLang="it-IT" sz="2000" dirty="0">
              <a:latin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1208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7583" name="Rectangle 127"/>
          <p:cNvSpPr>
            <a:spLocks noChangeArrowheads="1"/>
          </p:cNvSpPr>
          <p:nvPr/>
        </p:nvSpPr>
        <p:spPr bwMode="auto">
          <a:xfrm>
            <a:off x="3035300" y="3356992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6600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endParaRPr lang="it-IT">
              <a:ea typeface="ＭＳ Ｐゴシック" charset="0"/>
            </a:endParaRPr>
          </a:p>
        </p:txBody>
      </p:sp>
      <p:sp>
        <p:nvSpPr>
          <p:cNvPr id="787645" name="Rectangle 189"/>
          <p:cNvSpPr>
            <a:spLocks noChangeArrowheads="1"/>
          </p:cNvSpPr>
          <p:nvPr/>
        </p:nvSpPr>
        <p:spPr bwMode="auto">
          <a:xfrm>
            <a:off x="2809875" y="29400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6600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endParaRPr lang="it-IT">
              <a:ea typeface="ＭＳ Ｐゴシック" charset="0"/>
            </a:endParaRPr>
          </a:p>
        </p:txBody>
      </p:sp>
      <p:sp>
        <p:nvSpPr>
          <p:cNvPr id="787705" name="Rectangle 249"/>
          <p:cNvSpPr>
            <a:spLocks noChangeArrowheads="1"/>
          </p:cNvSpPr>
          <p:nvPr/>
        </p:nvSpPr>
        <p:spPr bwMode="auto">
          <a:xfrm>
            <a:off x="3035300" y="29400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6600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endParaRPr lang="it-IT">
              <a:ea typeface="ＭＳ Ｐゴシック" charset="0"/>
            </a:endParaRPr>
          </a:p>
        </p:txBody>
      </p:sp>
      <p:sp>
        <p:nvSpPr>
          <p:cNvPr id="46084" name="CasellaDiTesto 1"/>
          <p:cNvSpPr txBox="1">
            <a:spLocks noChangeArrowheads="1"/>
          </p:cNvSpPr>
          <p:nvPr/>
        </p:nvSpPr>
        <p:spPr bwMode="auto">
          <a:xfrm>
            <a:off x="-190500" y="24638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endParaRPr lang="it-IT" altLang="it-IT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1066800" y="228600"/>
            <a:ext cx="7620000" cy="609600"/>
          </a:xfrm>
        </p:spPr>
        <p:txBody>
          <a:bodyPr/>
          <a:lstStyle/>
          <a:p>
            <a:pPr algn="r" eaLnBrk="1" hangingPunct="1">
              <a:defRPr/>
            </a:pPr>
            <a:r>
              <a:rPr lang="it-IT" dirty="0" smtClean="0">
                <a:cs typeface="+mj-cs"/>
              </a:rPr>
              <a:t>Esercizio </a:t>
            </a:r>
            <a:r>
              <a:rPr lang="it-IT" dirty="0">
                <a:cs typeface="+mj-cs"/>
              </a:rPr>
              <a:t>4</a:t>
            </a:r>
            <a:endParaRPr lang="it-IT" dirty="0" smtClean="0">
              <a:cs typeface="+mj-cs"/>
            </a:endParaRPr>
          </a:p>
        </p:txBody>
      </p:sp>
      <p:sp>
        <p:nvSpPr>
          <p:cNvPr id="9" name="Rettangolo 2"/>
          <p:cNvSpPr>
            <a:spLocks noChangeArrowheads="1"/>
          </p:cNvSpPr>
          <p:nvPr/>
        </p:nvSpPr>
        <p:spPr bwMode="auto">
          <a:xfrm>
            <a:off x="762000" y="1988840"/>
            <a:ext cx="5466184" cy="3785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l"/>
            <a:r>
              <a:rPr lang="it-IT" altLang="it-IT" b="1" dirty="0" err="1">
                <a:latin typeface="Courier New" charset="0"/>
              </a:rPr>
              <a:t>select</a:t>
            </a:r>
            <a:r>
              <a:rPr lang="it-IT" altLang="it-IT" dirty="0">
                <a:latin typeface="Courier New" charset="0"/>
              </a:rPr>
              <a:t> </a:t>
            </a:r>
            <a:r>
              <a:rPr lang="it-IT" altLang="it-IT" b="1" dirty="0" err="1">
                <a:latin typeface="Courier New" charset="0"/>
              </a:rPr>
              <a:t>distinct</a:t>
            </a:r>
            <a:r>
              <a:rPr lang="it-IT" altLang="it-IT" dirty="0">
                <a:latin typeface="Courier New" charset="0"/>
              </a:rPr>
              <a:t> </a:t>
            </a:r>
            <a:r>
              <a:rPr lang="it-IT" altLang="it-IT" dirty="0" smtClean="0">
                <a:latin typeface="Courier New" charset="0"/>
              </a:rPr>
              <a:t>C.F</a:t>
            </a:r>
          </a:p>
          <a:p>
            <a:pPr algn="l"/>
            <a:r>
              <a:rPr lang="it-IT" altLang="it-IT" b="1" dirty="0" smtClean="0">
                <a:latin typeface="Courier New" charset="0"/>
              </a:rPr>
              <a:t>from</a:t>
            </a:r>
            <a:r>
              <a:rPr lang="it-IT" altLang="it-IT" dirty="0" smtClean="0">
                <a:latin typeface="Courier New" charset="0"/>
              </a:rPr>
              <a:t> Catalogo C</a:t>
            </a:r>
          </a:p>
          <a:p>
            <a:pPr algn="l"/>
            <a:r>
              <a:rPr lang="it-IT" altLang="it-IT" b="1" dirty="0" err="1" smtClean="0">
                <a:latin typeface="Courier New" charset="0"/>
              </a:rPr>
              <a:t>where</a:t>
            </a:r>
            <a:r>
              <a:rPr lang="it-IT" altLang="it-IT" dirty="0" smtClean="0">
                <a:latin typeface="Courier New" charset="0"/>
              </a:rPr>
              <a:t> </a:t>
            </a:r>
            <a:r>
              <a:rPr lang="it-IT" altLang="it-IT" b="1" dirty="0" err="1">
                <a:latin typeface="Courier New" charset="0"/>
              </a:rPr>
              <a:t>not</a:t>
            </a:r>
            <a:r>
              <a:rPr lang="it-IT" altLang="it-IT" dirty="0">
                <a:latin typeface="Courier New" charset="0"/>
              </a:rPr>
              <a:t> </a:t>
            </a:r>
            <a:r>
              <a:rPr lang="it-IT" altLang="it-IT" b="1" dirty="0" err="1">
                <a:latin typeface="Courier New" charset="0"/>
              </a:rPr>
              <a:t>exists</a:t>
            </a:r>
            <a:r>
              <a:rPr lang="it-IT" altLang="it-IT" dirty="0">
                <a:latin typeface="Courier New" charset="0"/>
              </a:rPr>
              <a:t> </a:t>
            </a:r>
            <a:r>
              <a:rPr lang="it-IT" altLang="it-IT" dirty="0" smtClean="0">
                <a:latin typeface="Courier New" charset="0"/>
              </a:rPr>
              <a:t>(</a:t>
            </a:r>
          </a:p>
          <a:p>
            <a:pPr lvl="1" algn="l"/>
            <a:r>
              <a:rPr lang="it-IT" altLang="it-IT" b="1" dirty="0" err="1" smtClean="0">
                <a:latin typeface="Courier New" charset="0"/>
              </a:rPr>
              <a:t>select</a:t>
            </a:r>
            <a:r>
              <a:rPr lang="it-IT" altLang="it-IT" dirty="0" smtClean="0">
                <a:latin typeface="Courier New" charset="0"/>
              </a:rPr>
              <a:t> C1.P</a:t>
            </a:r>
            <a:r>
              <a:rPr lang="it-IT" altLang="it-IT" dirty="0">
                <a:latin typeface="Courier New" charset="0"/>
              </a:rPr>
              <a:t>	</a:t>
            </a:r>
            <a:endParaRPr lang="it-IT" altLang="it-IT" dirty="0" smtClean="0">
              <a:latin typeface="Courier New" charset="0"/>
            </a:endParaRPr>
          </a:p>
          <a:p>
            <a:pPr lvl="1" algn="l"/>
            <a:r>
              <a:rPr lang="it-IT" altLang="it-IT" b="1" dirty="0">
                <a:latin typeface="Courier New" charset="0"/>
              </a:rPr>
              <a:t>f</a:t>
            </a:r>
            <a:r>
              <a:rPr lang="it-IT" altLang="it-IT" b="1" dirty="0" smtClean="0">
                <a:latin typeface="Courier New" charset="0"/>
              </a:rPr>
              <a:t>rom </a:t>
            </a:r>
            <a:r>
              <a:rPr lang="it-IT" altLang="it-IT" dirty="0" smtClean="0">
                <a:latin typeface="Courier New" charset="0"/>
              </a:rPr>
              <a:t>Catalogo C1</a:t>
            </a:r>
          </a:p>
          <a:p>
            <a:pPr lvl="1" algn="l"/>
            <a:r>
              <a:rPr lang="it-IT" altLang="it-IT" b="1" dirty="0" err="1" smtClean="0">
                <a:latin typeface="Courier New" charset="0"/>
              </a:rPr>
              <a:t>where</a:t>
            </a:r>
            <a:r>
              <a:rPr lang="it-IT" altLang="it-IT" dirty="0" smtClean="0">
                <a:latin typeface="Courier New" charset="0"/>
              </a:rPr>
              <a:t> </a:t>
            </a:r>
            <a:r>
              <a:rPr lang="it-IT" altLang="it-IT" b="1" dirty="0" err="1">
                <a:latin typeface="Courier New" charset="0"/>
              </a:rPr>
              <a:t>not</a:t>
            </a:r>
            <a:r>
              <a:rPr lang="it-IT" altLang="it-IT" dirty="0">
                <a:latin typeface="Courier New" charset="0"/>
              </a:rPr>
              <a:t> </a:t>
            </a:r>
            <a:r>
              <a:rPr lang="it-IT" altLang="it-IT" b="1" dirty="0" err="1">
                <a:latin typeface="Courier New" charset="0"/>
              </a:rPr>
              <a:t>exists</a:t>
            </a:r>
            <a:r>
              <a:rPr lang="it-IT" altLang="it-IT" dirty="0">
                <a:latin typeface="Courier New" charset="0"/>
              </a:rPr>
              <a:t> </a:t>
            </a:r>
            <a:r>
              <a:rPr lang="it-IT" altLang="it-IT" dirty="0" smtClean="0">
                <a:latin typeface="Courier New" charset="0"/>
              </a:rPr>
              <a:t>(</a:t>
            </a:r>
          </a:p>
          <a:p>
            <a:pPr lvl="2" algn="l"/>
            <a:r>
              <a:rPr lang="it-IT" altLang="it-IT" b="1" dirty="0" err="1" smtClean="0">
                <a:latin typeface="Courier New" charset="0"/>
              </a:rPr>
              <a:t>select</a:t>
            </a:r>
            <a:r>
              <a:rPr lang="it-IT" altLang="it-IT" dirty="0" smtClean="0">
                <a:latin typeface="Courier New" charset="0"/>
              </a:rPr>
              <a:t> * </a:t>
            </a:r>
          </a:p>
          <a:p>
            <a:pPr lvl="2" algn="l"/>
            <a:r>
              <a:rPr lang="it-IT" altLang="it-IT" b="1" dirty="0" smtClean="0">
                <a:latin typeface="Courier New" charset="0"/>
              </a:rPr>
              <a:t>from </a:t>
            </a:r>
            <a:r>
              <a:rPr lang="it-IT" altLang="it-IT" dirty="0" smtClean="0">
                <a:latin typeface="Courier New" charset="0"/>
              </a:rPr>
              <a:t>Catalogo C2 </a:t>
            </a:r>
          </a:p>
          <a:p>
            <a:pPr lvl="2" algn="l"/>
            <a:r>
              <a:rPr lang="it-IT" altLang="it-IT" b="1" dirty="0" err="1" smtClean="0">
                <a:latin typeface="Courier New" charset="0"/>
              </a:rPr>
              <a:t>where</a:t>
            </a:r>
            <a:r>
              <a:rPr lang="it-IT" altLang="it-IT" dirty="0" smtClean="0">
                <a:latin typeface="Courier New" charset="0"/>
              </a:rPr>
              <a:t> C2.P </a:t>
            </a:r>
            <a:r>
              <a:rPr lang="it-IT" altLang="it-IT" dirty="0">
                <a:latin typeface="Courier New" charset="0"/>
              </a:rPr>
              <a:t>= </a:t>
            </a:r>
            <a:r>
              <a:rPr lang="it-IT" altLang="it-IT" dirty="0" smtClean="0">
                <a:latin typeface="Courier New" charset="0"/>
              </a:rPr>
              <a:t>C1.P</a:t>
            </a:r>
          </a:p>
          <a:p>
            <a:pPr lvl="2" algn="l"/>
            <a:r>
              <a:rPr lang="it-IT" altLang="it-IT" dirty="0" smtClean="0">
                <a:latin typeface="Courier New" charset="0"/>
              </a:rPr>
              <a:t>	and C2.F </a:t>
            </a:r>
            <a:r>
              <a:rPr lang="it-IT" altLang="it-IT" dirty="0">
                <a:latin typeface="Courier New" charset="0"/>
              </a:rPr>
              <a:t>= </a:t>
            </a:r>
            <a:r>
              <a:rPr lang="it-IT" altLang="it-IT" dirty="0" smtClean="0">
                <a:latin typeface="Courier New" charset="0"/>
              </a:rPr>
              <a:t>C.F));</a:t>
            </a:r>
            <a:endParaRPr lang="it-IT" altLang="it-IT" dirty="0">
              <a:latin typeface="Courier New" charset="0"/>
            </a:endParaRPr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762000" y="1458067"/>
            <a:ext cx="8382000" cy="6394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marL="457200" indent="-457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marL="0" indent="0" algn="l" eaLnBrk="1" hangingPunct="1">
              <a:spcBef>
                <a:spcPct val="30000"/>
              </a:spcBef>
              <a:buClr>
                <a:schemeClr val="folHlink"/>
              </a:buClr>
            </a:pPr>
            <a:r>
              <a:rPr lang="it-IT" altLang="it-IT" sz="2000" dirty="0" smtClean="0">
                <a:latin typeface="Verdana" charset="0"/>
              </a:rPr>
              <a:t>Soluzione con doppio NOT EXISTS</a:t>
            </a:r>
            <a:endParaRPr lang="it-IT" altLang="it-IT" sz="2000" dirty="0">
              <a:latin typeface="Courier New" charset="0"/>
            </a:endParaRPr>
          </a:p>
          <a:p>
            <a:pPr algn="l" eaLnBrk="1" hangingPunct="1">
              <a:spcBef>
                <a:spcPct val="30000"/>
              </a:spcBef>
              <a:buClr>
                <a:schemeClr val="folHlink"/>
              </a:buClr>
              <a:buSzPct val="60000"/>
              <a:buFont typeface="Wingdings" charset="2"/>
              <a:buNone/>
            </a:pPr>
            <a:r>
              <a:rPr lang="it-IT" altLang="it-IT" dirty="0">
                <a:latin typeface="Courier New" charset="0"/>
                <a:sym typeface="Symbol" charset="2"/>
              </a:rPr>
              <a:t>	</a:t>
            </a:r>
            <a:endParaRPr lang="de-DE" altLang="it-IT" sz="2000" dirty="0">
              <a:latin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591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1794" name="Rectangle 2"/>
          <p:cNvSpPr>
            <a:spLocks noChangeArrowheads="1"/>
          </p:cNvSpPr>
          <p:nvPr/>
        </p:nvSpPr>
        <p:spPr bwMode="auto">
          <a:xfrm>
            <a:off x="304800" y="1371600"/>
            <a:ext cx="8382000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marL="457200" indent="-457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marL="0" indent="0" algn="just" eaLnBrk="1" hangingPunct="1">
              <a:spcBef>
                <a:spcPct val="30000"/>
              </a:spcBef>
              <a:buClr>
                <a:schemeClr val="folHlink"/>
              </a:buClr>
            </a:pPr>
            <a:r>
              <a:rPr lang="it-IT" altLang="it-IT" sz="2000" dirty="0" smtClean="0">
                <a:latin typeface="Verdana" charset="0"/>
              </a:rPr>
              <a:t>5. Trovare </a:t>
            </a:r>
            <a:r>
              <a:rPr lang="it-IT" altLang="it-IT" sz="2000" dirty="0">
                <a:latin typeface="Verdana" charset="0"/>
              </a:rPr>
              <a:t>i nomi dei fornitori che forniscono tutti i prodotti IBM presenti nel catalogo. </a:t>
            </a:r>
          </a:p>
          <a:p>
            <a:pPr algn="l" eaLnBrk="1" hangingPunct="1">
              <a:spcBef>
                <a:spcPct val="30000"/>
              </a:spcBef>
              <a:buClr>
                <a:schemeClr val="folHlink"/>
              </a:buClr>
              <a:buFont typeface="Wingdings" charset="2"/>
              <a:buAutoNum type="arabicPeriod" startAt="5"/>
            </a:pPr>
            <a:endParaRPr lang="it-IT" altLang="it-IT" sz="2000" dirty="0">
              <a:latin typeface="Verdana" charset="0"/>
            </a:endParaRPr>
          </a:p>
          <a:p>
            <a:pPr algn="just" eaLnBrk="1" hangingPunct="1">
              <a:spcBef>
                <a:spcPct val="30000"/>
              </a:spcBef>
              <a:buClr>
                <a:schemeClr val="folHlink"/>
              </a:buClr>
              <a:buFont typeface="Wingdings" charset="2"/>
              <a:buNone/>
            </a:pPr>
            <a:r>
              <a:rPr lang="it-IT" altLang="it-IT" sz="2000" i="1" dirty="0">
                <a:latin typeface="Verdana" charset="0"/>
              </a:rPr>
              <a:t>	</a:t>
            </a:r>
            <a:r>
              <a:rPr lang="it-IT" altLang="it-IT" sz="2000" i="1" dirty="0" smtClean="0">
                <a:latin typeface="Verdana" charset="0"/>
              </a:rPr>
              <a:t>La soluzione è identica a quella della interrogazione </a:t>
            </a:r>
            <a:r>
              <a:rPr lang="it-IT" altLang="it-IT" i="1" dirty="0" smtClean="0">
                <a:solidFill>
                  <a:schemeClr val="tx2"/>
                </a:solidFill>
                <a:latin typeface="Verdana" charset="0"/>
              </a:rPr>
              <a:t>4</a:t>
            </a:r>
            <a:r>
              <a:rPr lang="it-IT" altLang="it-IT" sz="2000" i="1" dirty="0" smtClean="0">
                <a:latin typeface="Verdana" charset="0"/>
              </a:rPr>
              <a:t>, con, al posto della relazione Catalogo la vista </a:t>
            </a:r>
            <a:r>
              <a:rPr lang="it-IT" altLang="it-IT" sz="2000" i="1" dirty="0" err="1" smtClean="0">
                <a:latin typeface="Verdana" charset="0"/>
              </a:rPr>
              <a:t>catalogoIBM</a:t>
            </a:r>
            <a:r>
              <a:rPr lang="it-IT" altLang="it-IT" sz="2000" i="1" dirty="0" smtClean="0">
                <a:latin typeface="Verdana" charset="0"/>
              </a:rPr>
              <a:t> :</a:t>
            </a:r>
            <a:endParaRPr lang="it-IT" altLang="it-IT" sz="2000" i="1" dirty="0">
              <a:latin typeface="Verdana" charset="0"/>
            </a:endParaRPr>
          </a:p>
          <a:p>
            <a:pPr algn="l" eaLnBrk="1" hangingPunct="1">
              <a:spcBef>
                <a:spcPct val="30000"/>
              </a:spcBef>
              <a:buClr>
                <a:schemeClr val="folHlink"/>
              </a:buClr>
              <a:buSzPct val="60000"/>
              <a:buFont typeface="Wingdings" charset="2"/>
              <a:buNone/>
            </a:pPr>
            <a:r>
              <a:rPr lang="it-IT" altLang="it-IT" sz="2000" dirty="0">
                <a:latin typeface="Courier New" charset="0"/>
              </a:rPr>
              <a:t> </a:t>
            </a:r>
          </a:p>
          <a:p>
            <a:pPr algn="l" eaLnBrk="1" hangingPunct="1">
              <a:spcBef>
                <a:spcPct val="30000"/>
              </a:spcBef>
              <a:buClr>
                <a:schemeClr val="folHlink"/>
              </a:buClr>
              <a:buSzPct val="60000"/>
              <a:buFont typeface="Wingdings" charset="2"/>
              <a:buNone/>
            </a:pPr>
            <a:r>
              <a:rPr lang="it-IT" altLang="it-IT" dirty="0">
                <a:latin typeface="Courier New" charset="0"/>
                <a:sym typeface="Symbol" charset="2"/>
              </a:rPr>
              <a:t>	</a:t>
            </a:r>
            <a:r>
              <a:rPr lang="it-IT" altLang="it-IT" sz="2800" b="1" dirty="0" err="1">
                <a:latin typeface="Courier New" charset="0"/>
              </a:rPr>
              <a:t>CatalogoIBM</a:t>
            </a:r>
            <a:r>
              <a:rPr lang="it-IT" altLang="it-IT" sz="2800" b="1" dirty="0">
                <a:latin typeface="Courier New" charset="0"/>
              </a:rPr>
              <a:t> := </a:t>
            </a:r>
            <a:r>
              <a:rPr lang="it-IT" altLang="it-IT" sz="2800" b="1" dirty="0">
                <a:latin typeface="Courier New" charset="0"/>
                <a:sym typeface="Symbol" charset="2"/>
              </a:rPr>
              <a:t></a:t>
            </a:r>
            <a:r>
              <a:rPr lang="it-IT" altLang="it-IT" sz="2800" b="1" baseline="-30000" dirty="0">
                <a:latin typeface="Courier New" charset="0"/>
              </a:rPr>
              <a:t>P,F</a:t>
            </a:r>
            <a:r>
              <a:rPr lang="it-IT" altLang="it-IT" sz="2800" b="1" dirty="0">
                <a:latin typeface="Courier New" charset="0"/>
              </a:rPr>
              <a:t>(</a:t>
            </a:r>
          </a:p>
          <a:p>
            <a:pPr algn="l" eaLnBrk="1" hangingPunct="1">
              <a:spcBef>
                <a:spcPct val="30000"/>
              </a:spcBef>
              <a:buClr>
                <a:schemeClr val="folHlink"/>
              </a:buClr>
              <a:buSzPct val="60000"/>
              <a:buFont typeface="Wingdings" charset="2"/>
              <a:buNone/>
            </a:pPr>
            <a:r>
              <a:rPr lang="it-IT" altLang="it-IT" sz="2800" b="1" dirty="0">
                <a:latin typeface="Courier New" charset="0"/>
                <a:sym typeface="Symbol" charset="2"/>
              </a:rPr>
              <a:t>		</a:t>
            </a:r>
            <a:r>
              <a:rPr lang="it-IT" altLang="it-IT" sz="2800" b="1" baseline="-30000" dirty="0">
                <a:latin typeface="Courier New" charset="0"/>
              </a:rPr>
              <a:t>Marca=</a:t>
            </a:r>
            <a:r>
              <a:rPr lang="ja-JP" altLang="it-IT" sz="2800" b="1" baseline="-30000" dirty="0">
                <a:latin typeface="Courier New" charset="0"/>
              </a:rPr>
              <a:t>’</a:t>
            </a:r>
            <a:r>
              <a:rPr lang="it-IT" altLang="ja-JP" sz="2800" b="1" baseline="-30000" dirty="0">
                <a:latin typeface="Courier New" charset="0"/>
              </a:rPr>
              <a:t>IBM</a:t>
            </a:r>
            <a:r>
              <a:rPr lang="ja-JP" altLang="it-IT" sz="2800" b="1" baseline="-30000" dirty="0">
                <a:latin typeface="Courier New" charset="0"/>
              </a:rPr>
              <a:t>’</a:t>
            </a:r>
            <a:r>
              <a:rPr lang="it-IT" altLang="ja-JP" sz="2800" b="1" dirty="0">
                <a:latin typeface="Courier New" charset="0"/>
              </a:rPr>
              <a:t>(Catalogo </a:t>
            </a:r>
            <a:r>
              <a:rPr lang="it-IT" altLang="ja-JP" sz="2800" b="1" dirty="0">
                <a:latin typeface="Lucida Sans Unicode" charset="0"/>
              </a:rPr>
              <a:t>⋈</a:t>
            </a:r>
            <a:r>
              <a:rPr lang="it-IT" altLang="ja-JP" sz="2800" b="1" baseline="-30000" dirty="0" err="1">
                <a:latin typeface="Courier New" charset="0"/>
              </a:rPr>
              <a:t>P</a:t>
            </a:r>
            <a:r>
              <a:rPr lang="it-IT" altLang="ja-JP" sz="2800" b="1" baseline="-30000" dirty="0">
                <a:latin typeface="Courier New" charset="0"/>
              </a:rPr>
              <a:t>=CP</a:t>
            </a:r>
            <a:r>
              <a:rPr lang="it-IT" altLang="ja-JP" sz="2800" b="1" dirty="0">
                <a:latin typeface="Courier New" charset="0"/>
              </a:rPr>
              <a:t> Prodotti))</a:t>
            </a:r>
            <a:endParaRPr lang="de-DE" altLang="it-IT" sz="2800" b="1" dirty="0">
              <a:latin typeface="Courier New" charset="0"/>
            </a:endParaRPr>
          </a:p>
        </p:txBody>
      </p:sp>
      <p:sp>
        <p:nvSpPr>
          <p:cNvPr id="801795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1066800" y="228600"/>
            <a:ext cx="7620000" cy="609600"/>
          </a:xfrm>
        </p:spPr>
        <p:txBody>
          <a:bodyPr/>
          <a:lstStyle/>
          <a:p>
            <a:pPr algn="r" eaLnBrk="1" hangingPunct="1">
              <a:defRPr/>
            </a:pPr>
            <a:r>
              <a:rPr lang="it-IT" dirty="0" smtClean="0">
                <a:cs typeface="+mj-cs"/>
              </a:rPr>
              <a:t>Esercizio 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7583" name="Rectangle 127"/>
          <p:cNvSpPr>
            <a:spLocks noChangeArrowheads="1"/>
          </p:cNvSpPr>
          <p:nvPr/>
        </p:nvSpPr>
        <p:spPr bwMode="auto">
          <a:xfrm>
            <a:off x="3035300" y="3356992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6600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endParaRPr lang="it-IT">
              <a:ea typeface="ＭＳ Ｐゴシック" charset="0"/>
            </a:endParaRPr>
          </a:p>
        </p:txBody>
      </p:sp>
      <p:sp>
        <p:nvSpPr>
          <p:cNvPr id="787645" name="Rectangle 189"/>
          <p:cNvSpPr>
            <a:spLocks noChangeArrowheads="1"/>
          </p:cNvSpPr>
          <p:nvPr/>
        </p:nvSpPr>
        <p:spPr bwMode="auto">
          <a:xfrm>
            <a:off x="2809875" y="29400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6600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endParaRPr lang="it-IT">
              <a:ea typeface="ＭＳ Ｐゴシック" charset="0"/>
            </a:endParaRPr>
          </a:p>
        </p:txBody>
      </p:sp>
      <p:sp>
        <p:nvSpPr>
          <p:cNvPr id="787705" name="Rectangle 249"/>
          <p:cNvSpPr>
            <a:spLocks noChangeArrowheads="1"/>
          </p:cNvSpPr>
          <p:nvPr/>
        </p:nvSpPr>
        <p:spPr bwMode="auto">
          <a:xfrm>
            <a:off x="3035300" y="29400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6600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endParaRPr lang="it-IT">
              <a:ea typeface="ＭＳ Ｐゴシック" charset="0"/>
            </a:endParaRPr>
          </a:p>
        </p:txBody>
      </p:sp>
      <p:sp>
        <p:nvSpPr>
          <p:cNvPr id="46084" name="CasellaDiTesto 1"/>
          <p:cNvSpPr txBox="1">
            <a:spLocks noChangeArrowheads="1"/>
          </p:cNvSpPr>
          <p:nvPr/>
        </p:nvSpPr>
        <p:spPr bwMode="auto">
          <a:xfrm>
            <a:off x="-190500" y="24638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endParaRPr lang="it-IT" altLang="it-IT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1066800" y="228600"/>
            <a:ext cx="7620000" cy="609600"/>
          </a:xfrm>
        </p:spPr>
        <p:txBody>
          <a:bodyPr/>
          <a:lstStyle/>
          <a:p>
            <a:pPr algn="r" eaLnBrk="1" hangingPunct="1">
              <a:defRPr/>
            </a:pPr>
            <a:r>
              <a:rPr lang="it-IT" dirty="0" smtClean="0">
                <a:cs typeface="+mj-cs"/>
              </a:rPr>
              <a:t>Esercizio </a:t>
            </a:r>
            <a:r>
              <a:rPr lang="it-IT" dirty="0">
                <a:cs typeface="+mj-cs"/>
              </a:rPr>
              <a:t>5</a:t>
            </a:r>
            <a:endParaRPr lang="it-IT" dirty="0" smtClean="0">
              <a:cs typeface="+mj-cs"/>
            </a:endParaRPr>
          </a:p>
        </p:txBody>
      </p:sp>
      <p:sp>
        <p:nvSpPr>
          <p:cNvPr id="9" name="Rettangolo 2"/>
          <p:cNvSpPr>
            <a:spLocks noChangeArrowheads="1"/>
          </p:cNvSpPr>
          <p:nvPr/>
        </p:nvSpPr>
        <p:spPr bwMode="auto">
          <a:xfrm>
            <a:off x="536575" y="1724715"/>
            <a:ext cx="8150225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l"/>
            <a:r>
              <a:rPr lang="it-IT" altLang="it-IT" b="1" dirty="0">
                <a:latin typeface="Courier New" charset="0"/>
              </a:rPr>
              <a:t>c</a:t>
            </a:r>
            <a:r>
              <a:rPr lang="it-IT" altLang="it-IT" b="1" dirty="0" smtClean="0">
                <a:latin typeface="Courier New" charset="0"/>
              </a:rPr>
              <a:t>reate</a:t>
            </a:r>
            <a:r>
              <a:rPr lang="it-IT" altLang="it-IT" dirty="0" smtClean="0">
                <a:latin typeface="Courier New" charset="0"/>
              </a:rPr>
              <a:t> </a:t>
            </a:r>
            <a:r>
              <a:rPr lang="it-IT" altLang="it-IT" b="1" dirty="0" err="1" smtClean="0">
                <a:latin typeface="Courier New" charset="0"/>
              </a:rPr>
              <a:t>view</a:t>
            </a:r>
            <a:r>
              <a:rPr lang="it-IT" altLang="it-IT" dirty="0" smtClean="0">
                <a:latin typeface="Courier New" charset="0"/>
              </a:rPr>
              <a:t> </a:t>
            </a:r>
            <a:r>
              <a:rPr lang="it-IT" altLang="it-IT" dirty="0" err="1" smtClean="0">
                <a:latin typeface="Courier New" charset="0"/>
              </a:rPr>
              <a:t>forniture_mancate_IBM</a:t>
            </a:r>
            <a:r>
              <a:rPr lang="it-IT" altLang="it-IT" dirty="0" smtClean="0">
                <a:latin typeface="Courier New" charset="0"/>
              </a:rPr>
              <a:t> </a:t>
            </a:r>
            <a:r>
              <a:rPr lang="it-IT" altLang="it-IT" dirty="0" err="1">
                <a:latin typeface="Courier New" charset="0"/>
              </a:rPr>
              <a:t>as</a:t>
            </a:r>
            <a:r>
              <a:rPr lang="it-IT" altLang="it-IT" dirty="0">
                <a:latin typeface="Courier New" charset="0"/>
              </a:rPr>
              <a:t> </a:t>
            </a:r>
            <a:endParaRPr lang="it-IT" altLang="it-IT" dirty="0" smtClean="0">
              <a:latin typeface="Courier New" charset="0"/>
            </a:endParaRPr>
          </a:p>
          <a:p>
            <a:pPr lvl="1" algn="l"/>
            <a:r>
              <a:rPr lang="it-IT" altLang="it-IT" b="1" dirty="0" err="1" smtClean="0">
                <a:latin typeface="Courier New" charset="0"/>
              </a:rPr>
              <a:t>select</a:t>
            </a:r>
            <a:r>
              <a:rPr lang="it-IT" altLang="it-IT" dirty="0" smtClean="0">
                <a:latin typeface="Courier New" charset="0"/>
              </a:rPr>
              <a:t> C1.P, C2.F</a:t>
            </a:r>
          </a:p>
          <a:p>
            <a:pPr lvl="1" algn="l"/>
            <a:r>
              <a:rPr lang="it-IT" altLang="it-IT" b="1" dirty="0">
                <a:latin typeface="Courier New" charset="0"/>
              </a:rPr>
              <a:t>f</a:t>
            </a:r>
            <a:r>
              <a:rPr lang="it-IT" altLang="it-IT" b="1" dirty="0" smtClean="0">
                <a:latin typeface="Courier New" charset="0"/>
              </a:rPr>
              <a:t>rom</a:t>
            </a:r>
            <a:r>
              <a:rPr lang="it-IT" altLang="it-IT" dirty="0" smtClean="0">
                <a:latin typeface="Courier New" charset="0"/>
              </a:rPr>
              <a:t> </a:t>
            </a:r>
          </a:p>
          <a:p>
            <a:pPr lvl="1" algn="l"/>
            <a:r>
              <a:rPr lang="it-IT" altLang="it-IT" dirty="0">
                <a:latin typeface="Courier New" charset="0"/>
              </a:rPr>
              <a:t>	</a:t>
            </a:r>
            <a:r>
              <a:rPr lang="it-IT" altLang="it-IT" dirty="0" smtClean="0">
                <a:latin typeface="Courier New" charset="0"/>
              </a:rPr>
              <a:t>Catalogo C1,</a:t>
            </a:r>
          </a:p>
          <a:p>
            <a:pPr lvl="1" algn="l"/>
            <a:r>
              <a:rPr lang="it-IT" altLang="it-IT" dirty="0">
                <a:latin typeface="Courier New" charset="0"/>
              </a:rPr>
              <a:t>	</a:t>
            </a:r>
            <a:r>
              <a:rPr lang="it-IT" altLang="it-IT" dirty="0" smtClean="0">
                <a:latin typeface="Courier New" charset="0"/>
              </a:rPr>
              <a:t>Catalogo C2, </a:t>
            </a:r>
          </a:p>
          <a:p>
            <a:pPr lvl="1" algn="l"/>
            <a:r>
              <a:rPr lang="it-IT" altLang="it-IT" dirty="0" smtClean="0">
                <a:latin typeface="Courier New" charset="0"/>
              </a:rPr>
              <a:t>	Prodotti </a:t>
            </a:r>
            <a:r>
              <a:rPr lang="it-IT" altLang="it-IT" dirty="0" err="1" smtClean="0">
                <a:latin typeface="Courier New" charset="0"/>
              </a:rPr>
              <a:t>P</a:t>
            </a:r>
            <a:r>
              <a:rPr lang="it-IT" altLang="it-IT" dirty="0" smtClean="0">
                <a:latin typeface="Courier New" charset="0"/>
              </a:rPr>
              <a:t> </a:t>
            </a:r>
          </a:p>
          <a:p>
            <a:pPr lvl="1" algn="l"/>
            <a:r>
              <a:rPr lang="it-IT" altLang="it-IT" b="1" dirty="0" err="1" smtClean="0">
                <a:latin typeface="Courier New" charset="0"/>
              </a:rPr>
              <a:t>where</a:t>
            </a:r>
            <a:r>
              <a:rPr lang="it-IT" altLang="it-IT" dirty="0" smtClean="0">
                <a:latin typeface="Courier New" charset="0"/>
              </a:rPr>
              <a:t> </a:t>
            </a:r>
          </a:p>
          <a:p>
            <a:pPr lvl="1" algn="l"/>
            <a:r>
              <a:rPr lang="it-IT" altLang="it-IT" dirty="0">
                <a:latin typeface="Courier New" charset="0"/>
              </a:rPr>
              <a:t>	</a:t>
            </a:r>
            <a:r>
              <a:rPr lang="it-IT" altLang="it-IT" dirty="0" smtClean="0">
                <a:latin typeface="Courier New" charset="0"/>
              </a:rPr>
              <a:t>C1.P </a:t>
            </a:r>
            <a:r>
              <a:rPr lang="it-IT" altLang="it-IT" dirty="0">
                <a:latin typeface="Courier New" charset="0"/>
              </a:rPr>
              <a:t>= </a:t>
            </a:r>
            <a:r>
              <a:rPr lang="it-IT" altLang="it-IT" dirty="0" smtClean="0">
                <a:latin typeface="Courier New" charset="0"/>
              </a:rPr>
              <a:t>P.CP </a:t>
            </a:r>
          </a:p>
          <a:p>
            <a:pPr lvl="1" algn="l"/>
            <a:r>
              <a:rPr lang="it-IT" altLang="it-IT" dirty="0">
                <a:latin typeface="Courier New" charset="0"/>
              </a:rPr>
              <a:t>	</a:t>
            </a:r>
            <a:r>
              <a:rPr lang="it-IT" altLang="it-IT" dirty="0" smtClean="0">
                <a:latin typeface="Courier New" charset="0"/>
              </a:rPr>
              <a:t>and </a:t>
            </a:r>
            <a:r>
              <a:rPr lang="it-IT" altLang="it-IT" dirty="0" err="1" smtClean="0">
                <a:latin typeface="Courier New" charset="0"/>
              </a:rPr>
              <a:t>P.Marca</a:t>
            </a:r>
            <a:r>
              <a:rPr lang="it-IT" altLang="it-IT" dirty="0" smtClean="0">
                <a:latin typeface="Courier New" charset="0"/>
              </a:rPr>
              <a:t> = 'IBM’</a:t>
            </a:r>
          </a:p>
          <a:p>
            <a:pPr algn="l"/>
            <a:r>
              <a:rPr lang="it-IT" altLang="it-IT" b="1" dirty="0" smtClean="0">
                <a:latin typeface="Courier New" charset="0"/>
              </a:rPr>
              <a:t>	</a:t>
            </a:r>
            <a:r>
              <a:rPr lang="it-IT" altLang="it-IT" b="1" dirty="0" err="1" smtClean="0">
                <a:latin typeface="Courier New" charset="0"/>
              </a:rPr>
              <a:t>except</a:t>
            </a:r>
            <a:r>
              <a:rPr lang="it-IT" altLang="it-IT" b="1" dirty="0" smtClean="0">
                <a:latin typeface="Courier New" charset="0"/>
              </a:rPr>
              <a:t> </a:t>
            </a:r>
          </a:p>
          <a:p>
            <a:pPr lvl="1" algn="l"/>
            <a:r>
              <a:rPr lang="it-IT" altLang="it-IT" b="1" dirty="0" err="1" smtClean="0">
                <a:latin typeface="Courier New" charset="0"/>
              </a:rPr>
              <a:t>select</a:t>
            </a:r>
            <a:r>
              <a:rPr lang="it-IT" altLang="it-IT" dirty="0" smtClean="0">
                <a:latin typeface="Courier New" charset="0"/>
              </a:rPr>
              <a:t> C.P, C.F</a:t>
            </a:r>
          </a:p>
          <a:p>
            <a:pPr lvl="1" algn="l"/>
            <a:r>
              <a:rPr lang="it-IT" altLang="it-IT" b="1" dirty="0">
                <a:latin typeface="Courier New" charset="0"/>
              </a:rPr>
              <a:t>f</a:t>
            </a:r>
            <a:r>
              <a:rPr lang="it-IT" altLang="it-IT" b="1" dirty="0" smtClean="0">
                <a:latin typeface="Courier New" charset="0"/>
              </a:rPr>
              <a:t>rom</a:t>
            </a:r>
            <a:r>
              <a:rPr lang="it-IT" altLang="it-IT" dirty="0" smtClean="0">
                <a:latin typeface="Courier New" charset="0"/>
              </a:rPr>
              <a:t> Catalogo C;</a:t>
            </a:r>
            <a:endParaRPr lang="it-IT" altLang="it-IT" dirty="0">
              <a:latin typeface="Courier New" charset="0"/>
            </a:endParaRPr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685800" y="1255141"/>
            <a:ext cx="8382000" cy="6394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marL="457200" indent="-457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marL="0" indent="0" algn="l" eaLnBrk="1" hangingPunct="1">
              <a:spcBef>
                <a:spcPct val="30000"/>
              </a:spcBef>
              <a:buClr>
                <a:schemeClr val="folHlink"/>
              </a:buClr>
            </a:pPr>
            <a:r>
              <a:rPr lang="it-IT" altLang="it-IT" sz="2000" dirty="0" smtClean="0">
                <a:latin typeface="Verdana" charset="0"/>
              </a:rPr>
              <a:t>Soluzione con viste ed EXCEPT (1)</a:t>
            </a:r>
            <a:endParaRPr lang="it-IT" altLang="it-IT" sz="2000" dirty="0">
              <a:latin typeface="Courier New" charset="0"/>
            </a:endParaRPr>
          </a:p>
          <a:p>
            <a:pPr algn="l" eaLnBrk="1" hangingPunct="1">
              <a:spcBef>
                <a:spcPct val="30000"/>
              </a:spcBef>
              <a:buClr>
                <a:schemeClr val="folHlink"/>
              </a:buClr>
              <a:buSzPct val="60000"/>
              <a:buFont typeface="Wingdings" charset="2"/>
              <a:buNone/>
            </a:pPr>
            <a:r>
              <a:rPr lang="it-IT" altLang="it-IT" dirty="0">
                <a:latin typeface="Courier New" charset="0"/>
                <a:sym typeface="Symbol" charset="2"/>
              </a:rPr>
              <a:t>	</a:t>
            </a:r>
            <a:endParaRPr lang="de-DE" altLang="it-IT" sz="2000" dirty="0">
              <a:latin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7689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7583" name="Rectangle 127"/>
          <p:cNvSpPr>
            <a:spLocks noChangeArrowheads="1"/>
          </p:cNvSpPr>
          <p:nvPr/>
        </p:nvSpPr>
        <p:spPr bwMode="auto">
          <a:xfrm>
            <a:off x="3035300" y="3356992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6600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endParaRPr lang="it-IT">
              <a:ea typeface="ＭＳ Ｐゴシック" charset="0"/>
            </a:endParaRPr>
          </a:p>
        </p:txBody>
      </p:sp>
      <p:sp>
        <p:nvSpPr>
          <p:cNvPr id="787645" name="Rectangle 189"/>
          <p:cNvSpPr>
            <a:spLocks noChangeArrowheads="1"/>
          </p:cNvSpPr>
          <p:nvPr/>
        </p:nvSpPr>
        <p:spPr bwMode="auto">
          <a:xfrm>
            <a:off x="2809875" y="29400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6600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endParaRPr lang="it-IT">
              <a:ea typeface="ＭＳ Ｐゴシック" charset="0"/>
            </a:endParaRPr>
          </a:p>
        </p:txBody>
      </p:sp>
      <p:sp>
        <p:nvSpPr>
          <p:cNvPr id="787705" name="Rectangle 249"/>
          <p:cNvSpPr>
            <a:spLocks noChangeArrowheads="1"/>
          </p:cNvSpPr>
          <p:nvPr/>
        </p:nvSpPr>
        <p:spPr bwMode="auto">
          <a:xfrm>
            <a:off x="3035300" y="29400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6600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endParaRPr lang="it-IT">
              <a:ea typeface="ＭＳ Ｐゴシック" charset="0"/>
            </a:endParaRPr>
          </a:p>
        </p:txBody>
      </p:sp>
      <p:sp>
        <p:nvSpPr>
          <p:cNvPr id="46084" name="CasellaDiTesto 1"/>
          <p:cNvSpPr txBox="1">
            <a:spLocks noChangeArrowheads="1"/>
          </p:cNvSpPr>
          <p:nvPr/>
        </p:nvSpPr>
        <p:spPr bwMode="auto">
          <a:xfrm>
            <a:off x="-190500" y="24638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endParaRPr lang="it-IT" altLang="it-IT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1066800" y="228600"/>
            <a:ext cx="7620000" cy="609600"/>
          </a:xfrm>
        </p:spPr>
        <p:txBody>
          <a:bodyPr/>
          <a:lstStyle/>
          <a:p>
            <a:pPr algn="r" eaLnBrk="1" hangingPunct="1">
              <a:defRPr/>
            </a:pPr>
            <a:r>
              <a:rPr lang="it-IT" dirty="0" smtClean="0">
                <a:cs typeface="+mj-cs"/>
              </a:rPr>
              <a:t>Esercizio </a:t>
            </a:r>
            <a:r>
              <a:rPr lang="it-IT" dirty="0">
                <a:cs typeface="+mj-cs"/>
              </a:rPr>
              <a:t>5</a:t>
            </a:r>
            <a:endParaRPr lang="it-IT" dirty="0" smtClean="0">
              <a:cs typeface="+mj-cs"/>
            </a:endParaRPr>
          </a:p>
        </p:txBody>
      </p:sp>
      <p:sp>
        <p:nvSpPr>
          <p:cNvPr id="9" name="Rettangolo 2"/>
          <p:cNvSpPr>
            <a:spLocks noChangeArrowheads="1"/>
          </p:cNvSpPr>
          <p:nvPr/>
        </p:nvSpPr>
        <p:spPr bwMode="auto">
          <a:xfrm>
            <a:off x="770508" y="1955725"/>
            <a:ext cx="7916292" cy="4154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lvl="1" algn="l"/>
            <a:r>
              <a:rPr lang="it-IT" altLang="it-IT" b="1" dirty="0" err="1" smtClean="0">
                <a:latin typeface="Courier New" charset="0"/>
              </a:rPr>
              <a:t>select</a:t>
            </a:r>
            <a:r>
              <a:rPr lang="it-IT" altLang="it-IT" dirty="0" smtClean="0">
                <a:latin typeface="Courier New" charset="0"/>
              </a:rPr>
              <a:t> </a:t>
            </a:r>
            <a:r>
              <a:rPr lang="it-IT" altLang="it-IT" dirty="0" err="1" smtClean="0">
                <a:latin typeface="Courier New" charset="0"/>
              </a:rPr>
              <a:t>F.Nome</a:t>
            </a:r>
            <a:r>
              <a:rPr lang="it-IT" altLang="it-IT" dirty="0" smtClean="0">
                <a:latin typeface="Courier New" charset="0"/>
              </a:rPr>
              <a:t> </a:t>
            </a:r>
          </a:p>
          <a:p>
            <a:pPr lvl="1" algn="l"/>
            <a:r>
              <a:rPr lang="it-IT" altLang="it-IT" b="1" dirty="0">
                <a:latin typeface="Courier New" charset="0"/>
              </a:rPr>
              <a:t>f</a:t>
            </a:r>
            <a:r>
              <a:rPr lang="it-IT" altLang="it-IT" b="1" dirty="0" smtClean="0">
                <a:latin typeface="Courier New" charset="0"/>
              </a:rPr>
              <a:t>rom</a:t>
            </a:r>
            <a:r>
              <a:rPr lang="it-IT" altLang="it-IT" dirty="0" smtClean="0">
                <a:latin typeface="Courier New" charset="0"/>
              </a:rPr>
              <a:t> </a:t>
            </a:r>
          </a:p>
          <a:p>
            <a:pPr lvl="1" algn="l"/>
            <a:r>
              <a:rPr lang="it-IT" altLang="it-IT" dirty="0">
                <a:latin typeface="Courier New" charset="0"/>
              </a:rPr>
              <a:t>	</a:t>
            </a:r>
            <a:r>
              <a:rPr lang="it-IT" altLang="it-IT" dirty="0" smtClean="0">
                <a:latin typeface="Courier New" charset="0"/>
              </a:rPr>
              <a:t>Catalogo C,</a:t>
            </a:r>
          </a:p>
          <a:p>
            <a:pPr lvl="1" algn="l"/>
            <a:r>
              <a:rPr lang="it-IT" altLang="it-IT" dirty="0" smtClean="0">
                <a:latin typeface="Courier New" charset="0"/>
              </a:rPr>
              <a:t>	Fornitori </a:t>
            </a:r>
            <a:r>
              <a:rPr lang="it-IT" altLang="it-IT" dirty="0" err="1" smtClean="0">
                <a:latin typeface="Courier New" charset="0"/>
              </a:rPr>
              <a:t>F</a:t>
            </a:r>
            <a:endParaRPr lang="it-IT" altLang="it-IT" dirty="0" smtClean="0">
              <a:latin typeface="Courier New" charset="0"/>
            </a:endParaRPr>
          </a:p>
          <a:p>
            <a:pPr lvl="1" algn="l"/>
            <a:r>
              <a:rPr lang="it-IT" altLang="it-IT" b="1" dirty="0" err="1" smtClean="0">
                <a:latin typeface="Courier New" charset="0"/>
              </a:rPr>
              <a:t>where</a:t>
            </a:r>
            <a:r>
              <a:rPr lang="it-IT" altLang="it-IT" dirty="0" smtClean="0">
                <a:latin typeface="Courier New" charset="0"/>
              </a:rPr>
              <a:t> C.F </a:t>
            </a:r>
            <a:r>
              <a:rPr lang="it-IT" altLang="it-IT" dirty="0">
                <a:latin typeface="Courier New" charset="0"/>
              </a:rPr>
              <a:t>= </a:t>
            </a:r>
            <a:r>
              <a:rPr lang="it-IT" altLang="it-IT" dirty="0" smtClean="0">
                <a:latin typeface="Courier New" charset="0"/>
              </a:rPr>
              <a:t>F.CF</a:t>
            </a:r>
          </a:p>
          <a:p>
            <a:pPr algn="l"/>
            <a:r>
              <a:rPr lang="it-IT" altLang="it-IT" b="1" dirty="0" smtClean="0">
                <a:latin typeface="Courier New" charset="0"/>
              </a:rPr>
              <a:t>	</a:t>
            </a:r>
            <a:r>
              <a:rPr lang="it-IT" altLang="it-IT" b="1" dirty="0" err="1" smtClean="0">
                <a:latin typeface="Courier New" charset="0"/>
              </a:rPr>
              <a:t>except</a:t>
            </a:r>
            <a:endParaRPr lang="it-IT" altLang="it-IT" b="1" dirty="0" smtClean="0">
              <a:latin typeface="Courier New" charset="0"/>
            </a:endParaRPr>
          </a:p>
          <a:p>
            <a:pPr lvl="1" algn="l"/>
            <a:r>
              <a:rPr lang="it-IT" altLang="it-IT" b="1" dirty="0" err="1" smtClean="0">
                <a:latin typeface="Courier New" charset="0"/>
              </a:rPr>
              <a:t>select</a:t>
            </a:r>
            <a:r>
              <a:rPr lang="it-IT" altLang="it-IT" dirty="0" smtClean="0">
                <a:latin typeface="Courier New" charset="0"/>
              </a:rPr>
              <a:t> </a:t>
            </a:r>
            <a:r>
              <a:rPr lang="it-IT" altLang="it-IT" dirty="0" err="1" smtClean="0">
                <a:latin typeface="Courier New" charset="0"/>
              </a:rPr>
              <a:t>F.Nome</a:t>
            </a:r>
            <a:endParaRPr lang="it-IT" altLang="it-IT" dirty="0" smtClean="0">
              <a:latin typeface="Courier New" charset="0"/>
            </a:endParaRPr>
          </a:p>
          <a:p>
            <a:pPr lvl="1" algn="l"/>
            <a:r>
              <a:rPr lang="it-IT" altLang="it-IT" b="1" dirty="0">
                <a:latin typeface="Courier New" charset="0"/>
              </a:rPr>
              <a:t>f</a:t>
            </a:r>
            <a:r>
              <a:rPr lang="it-IT" altLang="it-IT" b="1" dirty="0" smtClean="0">
                <a:latin typeface="Courier New" charset="0"/>
              </a:rPr>
              <a:t>rom</a:t>
            </a:r>
            <a:r>
              <a:rPr lang="it-IT" altLang="it-IT" dirty="0" smtClean="0">
                <a:latin typeface="Courier New" charset="0"/>
              </a:rPr>
              <a:t> </a:t>
            </a:r>
          </a:p>
          <a:p>
            <a:pPr lvl="1" algn="l"/>
            <a:r>
              <a:rPr lang="it-IT" altLang="it-IT" dirty="0">
                <a:latin typeface="Courier New" charset="0"/>
              </a:rPr>
              <a:t>	</a:t>
            </a:r>
            <a:r>
              <a:rPr lang="it-IT" altLang="it-IT" dirty="0" err="1" smtClean="0">
                <a:latin typeface="Courier New" charset="0"/>
              </a:rPr>
              <a:t>forniture_mancate_IBM</a:t>
            </a:r>
            <a:r>
              <a:rPr lang="it-IT" altLang="it-IT" dirty="0" smtClean="0">
                <a:latin typeface="Courier New" charset="0"/>
              </a:rPr>
              <a:t> FM, </a:t>
            </a:r>
          </a:p>
          <a:p>
            <a:pPr lvl="1" algn="l"/>
            <a:r>
              <a:rPr lang="it-IT" altLang="it-IT" dirty="0" smtClean="0">
                <a:latin typeface="Courier New" charset="0"/>
              </a:rPr>
              <a:t>	Fornitori </a:t>
            </a:r>
            <a:r>
              <a:rPr lang="it-IT" altLang="it-IT" dirty="0" err="1" smtClean="0">
                <a:latin typeface="Courier New" charset="0"/>
              </a:rPr>
              <a:t>F</a:t>
            </a:r>
            <a:endParaRPr lang="it-IT" altLang="it-IT" dirty="0" smtClean="0">
              <a:latin typeface="Courier New" charset="0"/>
            </a:endParaRPr>
          </a:p>
          <a:p>
            <a:pPr lvl="1" algn="l"/>
            <a:r>
              <a:rPr lang="it-IT" altLang="it-IT" b="1" dirty="0" err="1" smtClean="0">
                <a:latin typeface="Courier New" charset="0"/>
              </a:rPr>
              <a:t>where</a:t>
            </a:r>
            <a:r>
              <a:rPr lang="it-IT" altLang="it-IT" dirty="0" smtClean="0">
                <a:latin typeface="Courier New" charset="0"/>
              </a:rPr>
              <a:t> FM.F </a:t>
            </a:r>
            <a:r>
              <a:rPr lang="it-IT" altLang="it-IT" dirty="0">
                <a:latin typeface="Courier New" charset="0"/>
              </a:rPr>
              <a:t>= </a:t>
            </a:r>
            <a:r>
              <a:rPr lang="it-IT" altLang="it-IT" dirty="0" smtClean="0">
                <a:latin typeface="Courier New" charset="0"/>
              </a:rPr>
              <a:t>F.CF;</a:t>
            </a:r>
            <a:endParaRPr lang="it-IT" altLang="it-IT" dirty="0">
              <a:latin typeface="Courier New" charset="0"/>
            </a:endParaRPr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762000" y="1488690"/>
            <a:ext cx="8382000" cy="6394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marL="457200" indent="-457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marL="0" indent="0" algn="l" eaLnBrk="1" hangingPunct="1">
              <a:spcBef>
                <a:spcPct val="30000"/>
              </a:spcBef>
              <a:buClr>
                <a:schemeClr val="folHlink"/>
              </a:buClr>
            </a:pPr>
            <a:r>
              <a:rPr lang="it-IT" altLang="it-IT" sz="2000" dirty="0" smtClean="0">
                <a:latin typeface="Verdana" charset="0"/>
              </a:rPr>
              <a:t>Soluzione con viste ed EXCEPT (2)</a:t>
            </a:r>
            <a:endParaRPr lang="it-IT" altLang="it-IT" sz="2000" dirty="0">
              <a:latin typeface="Courier New" charset="0"/>
            </a:endParaRPr>
          </a:p>
          <a:p>
            <a:pPr algn="l" eaLnBrk="1" hangingPunct="1">
              <a:spcBef>
                <a:spcPct val="30000"/>
              </a:spcBef>
              <a:buClr>
                <a:schemeClr val="folHlink"/>
              </a:buClr>
              <a:buSzPct val="60000"/>
              <a:buFont typeface="Wingdings" charset="2"/>
              <a:buNone/>
            </a:pPr>
            <a:r>
              <a:rPr lang="it-IT" altLang="it-IT" dirty="0">
                <a:latin typeface="Courier New" charset="0"/>
                <a:sym typeface="Symbol" charset="2"/>
              </a:rPr>
              <a:t>	</a:t>
            </a:r>
            <a:endParaRPr lang="de-DE" altLang="it-IT" sz="2000" dirty="0">
              <a:latin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4400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7583" name="Rectangle 127"/>
          <p:cNvSpPr>
            <a:spLocks noChangeArrowheads="1"/>
          </p:cNvSpPr>
          <p:nvPr/>
        </p:nvSpPr>
        <p:spPr bwMode="auto">
          <a:xfrm>
            <a:off x="3035300" y="3356992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6600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endParaRPr lang="it-IT">
              <a:ea typeface="ＭＳ Ｐゴシック" charset="0"/>
            </a:endParaRPr>
          </a:p>
        </p:txBody>
      </p:sp>
      <p:sp>
        <p:nvSpPr>
          <p:cNvPr id="787645" name="Rectangle 189"/>
          <p:cNvSpPr>
            <a:spLocks noChangeArrowheads="1"/>
          </p:cNvSpPr>
          <p:nvPr/>
        </p:nvSpPr>
        <p:spPr bwMode="auto">
          <a:xfrm>
            <a:off x="2809875" y="29400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6600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endParaRPr lang="it-IT">
              <a:ea typeface="ＭＳ Ｐゴシック" charset="0"/>
            </a:endParaRPr>
          </a:p>
        </p:txBody>
      </p:sp>
      <p:sp>
        <p:nvSpPr>
          <p:cNvPr id="787705" name="Rectangle 249"/>
          <p:cNvSpPr>
            <a:spLocks noChangeArrowheads="1"/>
          </p:cNvSpPr>
          <p:nvPr/>
        </p:nvSpPr>
        <p:spPr bwMode="auto">
          <a:xfrm>
            <a:off x="3035300" y="29400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6600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endParaRPr lang="it-IT">
              <a:ea typeface="ＭＳ Ｐゴシック" charset="0"/>
            </a:endParaRPr>
          </a:p>
        </p:txBody>
      </p:sp>
      <p:sp>
        <p:nvSpPr>
          <p:cNvPr id="46084" name="CasellaDiTesto 1"/>
          <p:cNvSpPr txBox="1">
            <a:spLocks noChangeArrowheads="1"/>
          </p:cNvSpPr>
          <p:nvPr/>
        </p:nvSpPr>
        <p:spPr bwMode="auto">
          <a:xfrm>
            <a:off x="-190500" y="24638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endParaRPr lang="it-IT" altLang="it-IT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1066800" y="228600"/>
            <a:ext cx="7620000" cy="609600"/>
          </a:xfrm>
        </p:spPr>
        <p:txBody>
          <a:bodyPr/>
          <a:lstStyle/>
          <a:p>
            <a:pPr algn="r" eaLnBrk="1" hangingPunct="1">
              <a:defRPr/>
            </a:pPr>
            <a:r>
              <a:rPr lang="it-IT" dirty="0" smtClean="0">
                <a:cs typeface="+mj-cs"/>
              </a:rPr>
              <a:t>Esercizio </a:t>
            </a:r>
            <a:r>
              <a:rPr lang="it-IT" dirty="0">
                <a:cs typeface="+mj-cs"/>
              </a:rPr>
              <a:t>5</a:t>
            </a:r>
            <a:endParaRPr lang="it-IT" dirty="0" smtClean="0">
              <a:cs typeface="+mj-cs"/>
            </a:endParaRPr>
          </a:p>
        </p:txBody>
      </p:sp>
      <p:sp>
        <p:nvSpPr>
          <p:cNvPr id="9" name="Rettangolo 2"/>
          <p:cNvSpPr>
            <a:spLocks noChangeArrowheads="1"/>
          </p:cNvSpPr>
          <p:nvPr/>
        </p:nvSpPr>
        <p:spPr bwMode="auto">
          <a:xfrm>
            <a:off x="777404" y="1700808"/>
            <a:ext cx="7916292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lvl="1" algn="l"/>
            <a:r>
              <a:rPr lang="it-IT" altLang="it-IT" b="1" dirty="0" err="1">
                <a:latin typeface="Courier New" charset="0"/>
              </a:rPr>
              <a:t>select</a:t>
            </a:r>
            <a:r>
              <a:rPr lang="it-IT" altLang="it-IT" dirty="0">
                <a:latin typeface="Courier New" charset="0"/>
              </a:rPr>
              <a:t> </a:t>
            </a:r>
            <a:r>
              <a:rPr lang="it-IT" altLang="it-IT" b="1" dirty="0" err="1">
                <a:latin typeface="Courier New" charset="0"/>
              </a:rPr>
              <a:t>distinct</a:t>
            </a:r>
            <a:r>
              <a:rPr lang="it-IT" altLang="it-IT" dirty="0">
                <a:latin typeface="Courier New" charset="0"/>
              </a:rPr>
              <a:t> </a:t>
            </a:r>
            <a:r>
              <a:rPr lang="it-IT" altLang="it-IT" dirty="0" err="1" smtClean="0">
                <a:latin typeface="Courier New" charset="0"/>
              </a:rPr>
              <a:t>F.Nome</a:t>
            </a:r>
            <a:r>
              <a:rPr lang="it-IT" altLang="it-IT" dirty="0" smtClean="0">
                <a:latin typeface="Courier New" charset="0"/>
              </a:rPr>
              <a:t> </a:t>
            </a:r>
          </a:p>
          <a:p>
            <a:pPr lvl="1" algn="l"/>
            <a:r>
              <a:rPr lang="it-IT" altLang="it-IT" b="1" dirty="0">
                <a:latin typeface="Courier New" charset="0"/>
              </a:rPr>
              <a:t>f</a:t>
            </a:r>
            <a:r>
              <a:rPr lang="it-IT" altLang="it-IT" b="1" dirty="0" smtClean="0">
                <a:latin typeface="Courier New" charset="0"/>
              </a:rPr>
              <a:t>rom</a:t>
            </a:r>
            <a:r>
              <a:rPr lang="it-IT" altLang="it-IT" dirty="0" smtClean="0">
                <a:latin typeface="Courier New" charset="0"/>
              </a:rPr>
              <a:t> Catalogo C, Fornitori </a:t>
            </a:r>
            <a:r>
              <a:rPr lang="it-IT" altLang="it-IT" dirty="0" err="1" smtClean="0">
                <a:latin typeface="Courier New" charset="0"/>
              </a:rPr>
              <a:t>F</a:t>
            </a:r>
            <a:r>
              <a:rPr lang="it-IT" altLang="it-IT" dirty="0" smtClean="0">
                <a:latin typeface="Courier New" charset="0"/>
              </a:rPr>
              <a:t> </a:t>
            </a:r>
          </a:p>
          <a:p>
            <a:pPr lvl="1" algn="l"/>
            <a:r>
              <a:rPr lang="it-IT" altLang="it-IT" b="1" dirty="0" err="1" smtClean="0">
                <a:latin typeface="Courier New" charset="0"/>
              </a:rPr>
              <a:t>where</a:t>
            </a:r>
            <a:r>
              <a:rPr lang="it-IT" altLang="it-IT" dirty="0" smtClean="0">
                <a:latin typeface="Courier New" charset="0"/>
              </a:rPr>
              <a:t> C.F </a:t>
            </a:r>
            <a:r>
              <a:rPr lang="it-IT" altLang="it-IT" dirty="0">
                <a:latin typeface="Courier New" charset="0"/>
              </a:rPr>
              <a:t>= </a:t>
            </a:r>
            <a:r>
              <a:rPr lang="it-IT" altLang="it-IT" dirty="0" smtClean="0">
                <a:latin typeface="Courier New" charset="0"/>
              </a:rPr>
              <a:t>F.CF </a:t>
            </a:r>
          </a:p>
          <a:p>
            <a:pPr lvl="1" algn="l"/>
            <a:r>
              <a:rPr lang="it-IT" altLang="it-IT" b="1" dirty="0" smtClean="0">
                <a:latin typeface="Courier New" charset="0"/>
              </a:rPr>
              <a:t>and</a:t>
            </a:r>
            <a:r>
              <a:rPr lang="it-IT" altLang="it-IT" dirty="0" smtClean="0">
                <a:latin typeface="Courier New" charset="0"/>
              </a:rPr>
              <a:t> </a:t>
            </a:r>
            <a:r>
              <a:rPr lang="it-IT" altLang="it-IT" b="1" dirty="0" err="1">
                <a:latin typeface="Courier New" charset="0"/>
              </a:rPr>
              <a:t>not</a:t>
            </a:r>
            <a:r>
              <a:rPr lang="it-IT" altLang="it-IT" dirty="0">
                <a:latin typeface="Courier New" charset="0"/>
              </a:rPr>
              <a:t> </a:t>
            </a:r>
            <a:r>
              <a:rPr lang="it-IT" altLang="it-IT" b="1" dirty="0" err="1">
                <a:latin typeface="Courier New" charset="0"/>
              </a:rPr>
              <a:t>exists</a:t>
            </a:r>
            <a:r>
              <a:rPr lang="it-IT" altLang="it-IT" dirty="0">
                <a:latin typeface="Courier New" charset="0"/>
              </a:rPr>
              <a:t> </a:t>
            </a:r>
            <a:r>
              <a:rPr lang="it-IT" altLang="it-IT" dirty="0" smtClean="0">
                <a:latin typeface="Courier New" charset="0"/>
              </a:rPr>
              <a:t>(</a:t>
            </a:r>
          </a:p>
          <a:p>
            <a:pPr lvl="2" algn="l"/>
            <a:r>
              <a:rPr lang="it-IT" altLang="it-IT" b="1" dirty="0" err="1" smtClean="0">
                <a:latin typeface="Courier New" charset="0"/>
              </a:rPr>
              <a:t>select</a:t>
            </a:r>
            <a:r>
              <a:rPr lang="it-IT" altLang="it-IT" dirty="0" smtClean="0">
                <a:latin typeface="Courier New" charset="0"/>
              </a:rPr>
              <a:t> C1.P</a:t>
            </a:r>
          </a:p>
          <a:p>
            <a:pPr lvl="2" algn="l"/>
            <a:r>
              <a:rPr lang="it-IT" altLang="it-IT" b="1" dirty="0">
                <a:latin typeface="Courier New" charset="0"/>
              </a:rPr>
              <a:t>f</a:t>
            </a:r>
            <a:r>
              <a:rPr lang="it-IT" altLang="it-IT" b="1" dirty="0" smtClean="0">
                <a:latin typeface="Courier New" charset="0"/>
              </a:rPr>
              <a:t>rom</a:t>
            </a:r>
            <a:r>
              <a:rPr lang="it-IT" altLang="it-IT" dirty="0" smtClean="0">
                <a:latin typeface="Courier New" charset="0"/>
              </a:rPr>
              <a:t> Catalogo C1, Prodotti </a:t>
            </a:r>
            <a:r>
              <a:rPr lang="it-IT" altLang="it-IT" dirty="0" err="1" smtClean="0">
                <a:latin typeface="Courier New" charset="0"/>
              </a:rPr>
              <a:t>P</a:t>
            </a:r>
            <a:endParaRPr lang="it-IT" altLang="it-IT" dirty="0" smtClean="0">
              <a:latin typeface="Courier New" charset="0"/>
            </a:endParaRPr>
          </a:p>
          <a:p>
            <a:pPr lvl="2" algn="l"/>
            <a:r>
              <a:rPr lang="it-IT" altLang="it-IT" b="1" dirty="0" err="1" smtClean="0">
                <a:latin typeface="Courier New" charset="0"/>
              </a:rPr>
              <a:t>where</a:t>
            </a:r>
            <a:r>
              <a:rPr lang="it-IT" altLang="it-IT" dirty="0" smtClean="0">
                <a:latin typeface="Courier New" charset="0"/>
              </a:rPr>
              <a:t> C1.P </a:t>
            </a:r>
            <a:r>
              <a:rPr lang="it-IT" altLang="it-IT" dirty="0">
                <a:latin typeface="Courier New" charset="0"/>
              </a:rPr>
              <a:t>= </a:t>
            </a:r>
            <a:r>
              <a:rPr lang="it-IT" altLang="it-IT" dirty="0" smtClean="0">
                <a:latin typeface="Courier New" charset="0"/>
              </a:rPr>
              <a:t>P.CP and </a:t>
            </a:r>
            <a:r>
              <a:rPr lang="it-IT" altLang="it-IT" dirty="0" err="1" smtClean="0">
                <a:latin typeface="Courier New" charset="0"/>
              </a:rPr>
              <a:t>P.Marca</a:t>
            </a:r>
            <a:r>
              <a:rPr lang="it-IT" altLang="it-IT" dirty="0" smtClean="0">
                <a:latin typeface="Courier New" charset="0"/>
              </a:rPr>
              <a:t>=</a:t>
            </a:r>
            <a:r>
              <a:rPr lang="it-IT" altLang="it-IT" dirty="0">
                <a:latin typeface="Courier New" charset="0"/>
              </a:rPr>
              <a:t>'IBM'	and </a:t>
            </a:r>
            <a:r>
              <a:rPr lang="it-IT" altLang="it-IT" b="1" dirty="0" err="1">
                <a:latin typeface="Courier New" charset="0"/>
              </a:rPr>
              <a:t>not</a:t>
            </a:r>
            <a:r>
              <a:rPr lang="it-IT" altLang="it-IT" dirty="0">
                <a:latin typeface="Courier New" charset="0"/>
              </a:rPr>
              <a:t> </a:t>
            </a:r>
            <a:r>
              <a:rPr lang="it-IT" altLang="it-IT" b="1" dirty="0" err="1">
                <a:latin typeface="Courier New" charset="0"/>
              </a:rPr>
              <a:t>exists</a:t>
            </a:r>
            <a:r>
              <a:rPr lang="it-IT" altLang="it-IT" dirty="0">
                <a:latin typeface="Courier New" charset="0"/>
              </a:rPr>
              <a:t> </a:t>
            </a:r>
            <a:r>
              <a:rPr lang="it-IT" altLang="it-IT" dirty="0" smtClean="0">
                <a:latin typeface="Courier New" charset="0"/>
              </a:rPr>
              <a:t>(</a:t>
            </a:r>
          </a:p>
          <a:p>
            <a:pPr lvl="3" algn="l"/>
            <a:r>
              <a:rPr lang="it-IT" altLang="it-IT" b="1" dirty="0" smtClean="0">
                <a:latin typeface="Courier New" charset="0"/>
              </a:rPr>
              <a:t>			</a:t>
            </a:r>
            <a:r>
              <a:rPr lang="it-IT" altLang="it-IT" b="1" dirty="0" err="1" smtClean="0">
                <a:latin typeface="Courier New" charset="0"/>
              </a:rPr>
              <a:t>select</a:t>
            </a:r>
            <a:r>
              <a:rPr lang="it-IT" altLang="it-IT" b="1" dirty="0" smtClean="0">
                <a:latin typeface="Courier New" charset="0"/>
              </a:rPr>
              <a:t> </a:t>
            </a:r>
            <a:r>
              <a:rPr lang="it-IT" altLang="it-IT" dirty="0" smtClean="0">
                <a:latin typeface="Courier New" charset="0"/>
              </a:rPr>
              <a:t>* </a:t>
            </a:r>
          </a:p>
          <a:p>
            <a:pPr lvl="3" algn="l"/>
            <a:r>
              <a:rPr lang="it-IT" altLang="it-IT" b="1" dirty="0" smtClean="0">
                <a:latin typeface="Courier New" charset="0"/>
              </a:rPr>
              <a:t>			from</a:t>
            </a:r>
            <a:r>
              <a:rPr lang="it-IT" altLang="it-IT" dirty="0" smtClean="0">
                <a:latin typeface="Courier New" charset="0"/>
              </a:rPr>
              <a:t> Catalogo </a:t>
            </a:r>
            <a:r>
              <a:rPr lang="it-IT" altLang="it-IT" dirty="0">
                <a:latin typeface="Courier New" charset="0"/>
              </a:rPr>
              <a:t>C2	</a:t>
            </a:r>
            <a:endParaRPr lang="it-IT" altLang="it-IT" dirty="0" smtClean="0">
              <a:latin typeface="Courier New" charset="0"/>
            </a:endParaRPr>
          </a:p>
          <a:p>
            <a:pPr lvl="3" algn="l"/>
            <a:r>
              <a:rPr lang="it-IT" altLang="it-IT" b="1" dirty="0" smtClean="0">
                <a:latin typeface="Courier New" charset="0"/>
              </a:rPr>
              <a:t>			</a:t>
            </a:r>
            <a:r>
              <a:rPr lang="it-IT" altLang="it-IT" b="1" dirty="0" err="1" smtClean="0">
                <a:latin typeface="Courier New" charset="0"/>
              </a:rPr>
              <a:t>where</a:t>
            </a:r>
            <a:r>
              <a:rPr lang="it-IT" altLang="it-IT" dirty="0" smtClean="0">
                <a:latin typeface="Courier New" charset="0"/>
              </a:rPr>
              <a:t> C2.P </a:t>
            </a:r>
            <a:r>
              <a:rPr lang="it-IT" altLang="it-IT" dirty="0">
                <a:latin typeface="Courier New" charset="0"/>
              </a:rPr>
              <a:t>= </a:t>
            </a:r>
            <a:r>
              <a:rPr lang="it-IT" altLang="it-IT" dirty="0" smtClean="0">
                <a:latin typeface="Courier New" charset="0"/>
              </a:rPr>
              <a:t>C1.P</a:t>
            </a:r>
            <a:r>
              <a:rPr lang="it-IT" altLang="it-IT" dirty="0">
                <a:latin typeface="Courier New" charset="0"/>
              </a:rPr>
              <a:t>	</a:t>
            </a:r>
            <a:endParaRPr lang="it-IT" altLang="it-IT" dirty="0" smtClean="0">
              <a:latin typeface="Courier New" charset="0"/>
            </a:endParaRPr>
          </a:p>
          <a:p>
            <a:pPr lvl="3" algn="l"/>
            <a:r>
              <a:rPr lang="it-IT" altLang="it-IT" dirty="0" smtClean="0">
                <a:latin typeface="Courier New" charset="0"/>
              </a:rPr>
              <a:t>				and C2.F </a:t>
            </a:r>
            <a:r>
              <a:rPr lang="it-IT" altLang="it-IT" dirty="0">
                <a:latin typeface="Courier New" charset="0"/>
              </a:rPr>
              <a:t>= </a:t>
            </a:r>
            <a:r>
              <a:rPr lang="it-IT" altLang="it-IT" dirty="0" smtClean="0">
                <a:latin typeface="Courier New" charset="0"/>
              </a:rPr>
              <a:t>C.F));</a:t>
            </a:r>
            <a:endParaRPr lang="it-IT" altLang="it-IT" dirty="0">
              <a:latin typeface="Courier New" charset="0"/>
            </a:endParaRPr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777404" y="1196753"/>
            <a:ext cx="8382000" cy="360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marL="457200" indent="-457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marL="0" indent="0" algn="l" eaLnBrk="1" hangingPunct="1">
              <a:spcBef>
                <a:spcPct val="30000"/>
              </a:spcBef>
              <a:buClr>
                <a:schemeClr val="folHlink"/>
              </a:buClr>
            </a:pPr>
            <a:r>
              <a:rPr lang="it-IT" altLang="it-IT" sz="2000" dirty="0" smtClean="0">
                <a:latin typeface="Verdana" charset="0"/>
              </a:rPr>
              <a:t>Soluzione con NOT EXISTS</a:t>
            </a:r>
            <a:endParaRPr lang="it-IT" altLang="it-IT" sz="2000" dirty="0">
              <a:latin typeface="Courier New" charset="0"/>
            </a:endParaRPr>
          </a:p>
          <a:p>
            <a:pPr algn="l" eaLnBrk="1" hangingPunct="1">
              <a:spcBef>
                <a:spcPct val="30000"/>
              </a:spcBef>
              <a:buClr>
                <a:schemeClr val="folHlink"/>
              </a:buClr>
              <a:buSzPct val="60000"/>
              <a:buFont typeface="Wingdings" charset="2"/>
              <a:buNone/>
            </a:pPr>
            <a:r>
              <a:rPr lang="it-IT" altLang="it-IT" dirty="0">
                <a:latin typeface="Courier New" charset="0"/>
                <a:sym typeface="Symbol" charset="2"/>
              </a:rPr>
              <a:t>	</a:t>
            </a:r>
            <a:endParaRPr lang="de-DE" altLang="it-IT" sz="2000" dirty="0">
              <a:latin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3409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1794" name="Rectangle 2"/>
          <p:cNvSpPr>
            <a:spLocks noChangeArrowheads="1"/>
          </p:cNvSpPr>
          <p:nvPr/>
        </p:nvSpPr>
        <p:spPr bwMode="auto">
          <a:xfrm>
            <a:off x="304800" y="1371600"/>
            <a:ext cx="8382000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just" eaLnBrk="1" hangingPunct="1">
              <a:spcBef>
                <a:spcPct val="30000"/>
              </a:spcBef>
              <a:buClr>
                <a:schemeClr val="folHlink"/>
              </a:buClr>
              <a:defRPr/>
            </a:pPr>
            <a:endParaRPr lang="de-DE" sz="2800" b="1" dirty="0">
              <a:latin typeface="Courier New" charset="0"/>
              <a:ea typeface="ＭＳ Ｐゴシック" charset="0"/>
              <a:cs typeface="Times New Roman" charset="0"/>
            </a:endParaRPr>
          </a:p>
        </p:txBody>
      </p:sp>
      <p:sp>
        <p:nvSpPr>
          <p:cNvPr id="70658" name="Rettangolo 3"/>
          <p:cNvSpPr>
            <a:spLocks noChangeArrowheads="1"/>
          </p:cNvSpPr>
          <p:nvPr/>
        </p:nvSpPr>
        <p:spPr bwMode="auto">
          <a:xfrm>
            <a:off x="283617" y="1500371"/>
            <a:ext cx="864235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just" eaLnBrk="1" hangingPunct="1">
              <a:spcBef>
                <a:spcPct val="30000"/>
              </a:spcBef>
              <a:buClr>
                <a:schemeClr val="folHlink"/>
              </a:buClr>
            </a:pPr>
            <a:r>
              <a:rPr lang="it-IT" altLang="it-IT" dirty="0" smtClean="0">
                <a:latin typeface="Verdana" charset="0"/>
              </a:rPr>
              <a:t>6. Trovare il costo medio dei prodotti forniti in ciascuna città (mostrare costo e città).</a:t>
            </a:r>
            <a:endParaRPr lang="it-IT" altLang="it-IT" dirty="0">
              <a:latin typeface="Verdana" charset="0"/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1066800" y="228600"/>
            <a:ext cx="7620000" cy="6096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</a:defRPr>
            </a:lvl9pPr>
          </a:lstStyle>
          <a:p>
            <a:pPr algn="r" eaLnBrk="1" hangingPunct="1">
              <a:defRPr/>
            </a:pPr>
            <a:r>
              <a:rPr lang="it-IT" dirty="0" smtClean="0">
                <a:cs typeface="+mj-cs"/>
              </a:rPr>
              <a:t>Esercizio 6</a:t>
            </a:r>
          </a:p>
        </p:txBody>
      </p:sp>
      <p:sp>
        <p:nvSpPr>
          <p:cNvPr id="6" name="Rectangle 41"/>
          <p:cNvSpPr>
            <a:spLocks noChangeArrowheads="1"/>
          </p:cNvSpPr>
          <p:nvPr/>
        </p:nvSpPr>
        <p:spPr bwMode="auto">
          <a:xfrm>
            <a:off x="1475656" y="3235784"/>
            <a:ext cx="5616624" cy="135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marL="419100" indent="-4191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just" eaLnBrk="1" hangingPunct="1">
              <a:spcBef>
                <a:spcPct val="30000"/>
              </a:spcBef>
              <a:buClr>
                <a:schemeClr val="folHlink"/>
              </a:buClr>
              <a:buSzPct val="60000"/>
              <a:buFont typeface="Wingdings" charset="2"/>
              <a:buNone/>
            </a:pPr>
            <a:r>
              <a:rPr lang="it-IT" altLang="it-IT" sz="2000" b="1">
                <a:latin typeface="Verdana" charset="0"/>
              </a:rPr>
              <a:t>	Fornitori </a:t>
            </a:r>
            <a:r>
              <a:rPr lang="it-IT" altLang="it-IT" sz="2000">
                <a:latin typeface="Verdana" charset="0"/>
              </a:rPr>
              <a:t>(</a:t>
            </a:r>
            <a:r>
              <a:rPr lang="it-IT" altLang="it-IT" sz="2000" u="sng">
                <a:latin typeface="Verdana" charset="0"/>
              </a:rPr>
              <a:t>CF</a:t>
            </a:r>
            <a:r>
              <a:rPr lang="it-IT" altLang="it-IT" sz="2000">
                <a:latin typeface="Verdana" charset="0"/>
              </a:rPr>
              <a:t>, Nome, Indirizzo, Città)</a:t>
            </a:r>
          </a:p>
          <a:p>
            <a:pPr algn="just" eaLnBrk="1" hangingPunct="1">
              <a:spcBef>
                <a:spcPct val="30000"/>
              </a:spcBef>
              <a:buClr>
                <a:schemeClr val="folHlink"/>
              </a:buClr>
              <a:buSzPct val="60000"/>
              <a:buFont typeface="Wingdings" charset="2"/>
              <a:buNone/>
            </a:pPr>
            <a:r>
              <a:rPr lang="it-IT" altLang="it-IT" sz="2000" b="1" dirty="0">
                <a:latin typeface="Verdana" charset="0"/>
              </a:rPr>
              <a:t>	Prodotti  </a:t>
            </a:r>
            <a:r>
              <a:rPr lang="it-IT" altLang="it-IT" sz="2000" dirty="0">
                <a:latin typeface="Verdana" charset="0"/>
              </a:rPr>
              <a:t>(</a:t>
            </a:r>
            <a:r>
              <a:rPr lang="it-IT" altLang="it-IT" sz="2000" u="sng" dirty="0">
                <a:latin typeface="Verdana" charset="0"/>
              </a:rPr>
              <a:t>CP, </a:t>
            </a:r>
            <a:r>
              <a:rPr lang="it-IT" altLang="it-IT" sz="2000" dirty="0">
                <a:latin typeface="Verdana" charset="0"/>
              </a:rPr>
              <a:t>Nome, Marca, Modello)</a:t>
            </a:r>
          </a:p>
          <a:p>
            <a:pPr algn="just" eaLnBrk="1" hangingPunct="1">
              <a:spcBef>
                <a:spcPct val="30000"/>
              </a:spcBef>
              <a:buClr>
                <a:schemeClr val="folHlink"/>
              </a:buClr>
              <a:buSzPct val="60000"/>
              <a:buFont typeface="Wingdings" charset="2"/>
              <a:buNone/>
            </a:pPr>
            <a:r>
              <a:rPr lang="it-IT" altLang="it-IT" sz="2000" b="1" dirty="0">
                <a:latin typeface="Verdana" charset="0"/>
              </a:rPr>
              <a:t>	Catalogo </a:t>
            </a:r>
            <a:r>
              <a:rPr lang="it-IT" altLang="it-IT" sz="2000" dirty="0">
                <a:latin typeface="Verdana" charset="0"/>
              </a:rPr>
              <a:t>(</a:t>
            </a:r>
            <a:r>
              <a:rPr lang="it-IT" altLang="it-IT" sz="2000" u="sng" dirty="0" err="1">
                <a:latin typeface="Verdana" charset="0"/>
              </a:rPr>
              <a:t>F</a:t>
            </a:r>
            <a:r>
              <a:rPr lang="it-IT" altLang="it-IT" sz="2000" u="sng" dirty="0">
                <a:latin typeface="Verdana" charset="0"/>
              </a:rPr>
              <a:t>, </a:t>
            </a:r>
            <a:r>
              <a:rPr lang="it-IT" altLang="it-IT" sz="2000" u="sng" dirty="0" err="1">
                <a:latin typeface="Verdana" charset="0"/>
              </a:rPr>
              <a:t>P</a:t>
            </a:r>
            <a:r>
              <a:rPr lang="it-IT" altLang="it-IT" sz="2000" dirty="0">
                <a:latin typeface="Verdana" charset="0"/>
              </a:rPr>
              <a:t>, Costo)</a:t>
            </a:r>
            <a:endParaRPr lang="it-IT" altLang="it-IT" sz="1100" dirty="0">
              <a:latin typeface="Verdan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1794" name="Rectangle 2"/>
          <p:cNvSpPr>
            <a:spLocks noChangeArrowheads="1"/>
          </p:cNvSpPr>
          <p:nvPr/>
        </p:nvSpPr>
        <p:spPr bwMode="auto">
          <a:xfrm>
            <a:off x="304800" y="1371600"/>
            <a:ext cx="8382000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just" eaLnBrk="1" hangingPunct="1">
              <a:spcBef>
                <a:spcPct val="30000"/>
              </a:spcBef>
              <a:buClr>
                <a:schemeClr val="folHlink"/>
              </a:buClr>
              <a:defRPr/>
            </a:pPr>
            <a:endParaRPr lang="de-DE" sz="2800" b="1" dirty="0">
              <a:latin typeface="Courier New" charset="0"/>
              <a:ea typeface="ＭＳ Ｐゴシック" charset="0"/>
              <a:cs typeface="Times New Roman" charset="0"/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1066800" y="228600"/>
            <a:ext cx="7620000" cy="6096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</a:defRPr>
            </a:lvl9pPr>
          </a:lstStyle>
          <a:p>
            <a:pPr algn="r" eaLnBrk="1" hangingPunct="1">
              <a:defRPr/>
            </a:pPr>
            <a:r>
              <a:rPr lang="it-IT" dirty="0" smtClean="0">
                <a:cs typeface="+mj-cs"/>
              </a:rPr>
              <a:t>Esercizio 6</a:t>
            </a:r>
          </a:p>
        </p:txBody>
      </p:sp>
      <p:sp>
        <p:nvSpPr>
          <p:cNvPr id="7" name="Rettangolo 2"/>
          <p:cNvSpPr>
            <a:spLocks noChangeArrowheads="1"/>
          </p:cNvSpPr>
          <p:nvPr/>
        </p:nvSpPr>
        <p:spPr bwMode="auto">
          <a:xfrm>
            <a:off x="683568" y="2564904"/>
            <a:ext cx="7776863" cy="304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lvl="1" algn="l"/>
            <a:r>
              <a:rPr lang="it-IT" altLang="it-IT" b="1" dirty="0" err="1">
                <a:latin typeface="Courier New" charset="0"/>
              </a:rPr>
              <a:t>select</a:t>
            </a:r>
            <a:r>
              <a:rPr lang="it-IT" altLang="it-IT" dirty="0">
                <a:latin typeface="Courier New" charset="0"/>
              </a:rPr>
              <a:t> </a:t>
            </a:r>
            <a:endParaRPr lang="it-IT" altLang="it-IT" dirty="0" smtClean="0">
              <a:latin typeface="Courier New" charset="0"/>
            </a:endParaRPr>
          </a:p>
          <a:p>
            <a:pPr lvl="1" algn="l"/>
            <a:r>
              <a:rPr lang="it-IT" altLang="it-IT" dirty="0">
                <a:latin typeface="Courier New" charset="0"/>
              </a:rPr>
              <a:t>	</a:t>
            </a:r>
            <a:r>
              <a:rPr lang="it-IT" altLang="it-IT" dirty="0" err="1" smtClean="0">
                <a:latin typeface="Courier New" charset="0"/>
              </a:rPr>
              <a:t>F</a:t>
            </a:r>
            <a:r>
              <a:rPr lang="it-IT" altLang="it-IT" dirty="0" smtClean="0">
                <a:latin typeface="Courier New" charset="0"/>
              </a:rPr>
              <a:t>."Città", </a:t>
            </a:r>
          </a:p>
          <a:p>
            <a:pPr lvl="1" algn="l"/>
            <a:r>
              <a:rPr lang="it-IT" altLang="it-IT" dirty="0">
                <a:latin typeface="Courier New" charset="0"/>
              </a:rPr>
              <a:t>	</a:t>
            </a:r>
            <a:r>
              <a:rPr lang="it-IT" altLang="it-IT" dirty="0" err="1" smtClean="0">
                <a:latin typeface="Courier New" charset="0"/>
              </a:rPr>
              <a:t>avg</a:t>
            </a:r>
            <a:r>
              <a:rPr lang="it-IT" altLang="it-IT" dirty="0" smtClean="0">
                <a:latin typeface="Courier New" charset="0"/>
              </a:rPr>
              <a:t>(</a:t>
            </a:r>
            <a:r>
              <a:rPr lang="it-IT" altLang="it-IT" dirty="0" err="1" smtClean="0">
                <a:latin typeface="Courier New" charset="0"/>
              </a:rPr>
              <a:t>C.Costo</a:t>
            </a:r>
            <a:r>
              <a:rPr lang="it-IT" altLang="it-IT" dirty="0" smtClean="0">
                <a:latin typeface="Courier New" charset="0"/>
              </a:rPr>
              <a:t>) </a:t>
            </a:r>
            <a:r>
              <a:rPr lang="it-IT" altLang="it-IT" dirty="0" err="1" smtClean="0">
                <a:latin typeface="Courier New" charset="0"/>
              </a:rPr>
              <a:t>as</a:t>
            </a:r>
            <a:r>
              <a:rPr lang="it-IT" altLang="it-IT" dirty="0" smtClean="0">
                <a:latin typeface="Courier New" charset="0"/>
              </a:rPr>
              <a:t> "Costo medio”</a:t>
            </a:r>
          </a:p>
          <a:p>
            <a:pPr lvl="1" algn="l"/>
            <a:r>
              <a:rPr lang="it-IT" altLang="it-IT" b="1" dirty="0" smtClean="0">
                <a:latin typeface="Courier New" charset="0"/>
              </a:rPr>
              <a:t>from</a:t>
            </a:r>
            <a:r>
              <a:rPr lang="it-IT" altLang="it-IT" dirty="0" smtClean="0">
                <a:latin typeface="Courier New" charset="0"/>
              </a:rPr>
              <a:t> </a:t>
            </a:r>
          </a:p>
          <a:p>
            <a:pPr lvl="1" algn="l"/>
            <a:r>
              <a:rPr lang="it-IT" altLang="it-IT" dirty="0">
                <a:latin typeface="Courier New" charset="0"/>
              </a:rPr>
              <a:t>	</a:t>
            </a:r>
            <a:r>
              <a:rPr lang="it-IT" altLang="it-IT" dirty="0" smtClean="0">
                <a:latin typeface="Courier New" charset="0"/>
              </a:rPr>
              <a:t>Catalogo C , </a:t>
            </a:r>
          </a:p>
          <a:p>
            <a:pPr lvl="1" algn="l"/>
            <a:r>
              <a:rPr lang="it-IT" altLang="it-IT" dirty="0">
                <a:latin typeface="Courier New" charset="0"/>
              </a:rPr>
              <a:t>	</a:t>
            </a:r>
            <a:r>
              <a:rPr lang="it-IT" altLang="it-IT" dirty="0" smtClean="0">
                <a:latin typeface="Courier New" charset="0"/>
              </a:rPr>
              <a:t>Fornitori </a:t>
            </a:r>
            <a:r>
              <a:rPr lang="it-IT" altLang="it-IT" dirty="0" err="1" smtClean="0">
                <a:latin typeface="Courier New" charset="0"/>
              </a:rPr>
              <a:t>F</a:t>
            </a:r>
            <a:endParaRPr lang="it-IT" altLang="it-IT" dirty="0" smtClean="0">
              <a:latin typeface="Courier New" charset="0"/>
            </a:endParaRPr>
          </a:p>
          <a:p>
            <a:pPr lvl="1" algn="l"/>
            <a:r>
              <a:rPr lang="it-IT" altLang="it-IT" b="1" dirty="0" err="1" smtClean="0">
                <a:latin typeface="Courier New" charset="0"/>
              </a:rPr>
              <a:t>where</a:t>
            </a:r>
            <a:r>
              <a:rPr lang="it-IT" altLang="it-IT" dirty="0" smtClean="0">
                <a:latin typeface="Courier New" charset="0"/>
              </a:rPr>
              <a:t> C.F </a:t>
            </a:r>
            <a:r>
              <a:rPr lang="it-IT" altLang="it-IT" dirty="0">
                <a:latin typeface="Courier New" charset="0"/>
              </a:rPr>
              <a:t>= </a:t>
            </a:r>
            <a:r>
              <a:rPr lang="it-IT" altLang="it-IT" dirty="0" smtClean="0">
                <a:latin typeface="Courier New" charset="0"/>
              </a:rPr>
              <a:t>F.CF</a:t>
            </a:r>
          </a:p>
          <a:p>
            <a:pPr lvl="1" algn="l"/>
            <a:r>
              <a:rPr lang="it-IT" altLang="it-IT" b="1" dirty="0" err="1" smtClean="0">
                <a:latin typeface="Courier New" charset="0"/>
              </a:rPr>
              <a:t>group</a:t>
            </a:r>
            <a:r>
              <a:rPr lang="it-IT" altLang="it-IT" dirty="0" smtClean="0">
                <a:latin typeface="Courier New" charset="0"/>
              </a:rPr>
              <a:t> </a:t>
            </a:r>
            <a:r>
              <a:rPr lang="it-IT" altLang="it-IT" b="1" dirty="0">
                <a:latin typeface="Courier New" charset="0"/>
              </a:rPr>
              <a:t>by</a:t>
            </a:r>
            <a:r>
              <a:rPr lang="it-IT" altLang="it-IT" dirty="0">
                <a:latin typeface="Courier New" charset="0"/>
              </a:rPr>
              <a:t> </a:t>
            </a:r>
            <a:r>
              <a:rPr lang="it-IT" altLang="it-IT" dirty="0" err="1">
                <a:latin typeface="Courier New" charset="0"/>
              </a:rPr>
              <a:t>F</a:t>
            </a:r>
            <a:r>
              <a:rPr lang="it-IT" altLang="it-IT" dirty="0">
                <a:latin typeface="Courier New" charset="0"/>
              </a:rPr>
              <a:t>."Città"</a:t>
            </a:r>
          </a:p>
        </p:txBody>
      </p:sp>
      <p:sp>
        <p:nvSpPr>
          <p:cNvPr id="8" name="Rettangolo 3"/>
          <p:cNvSpPr>
            <a:spLocks noChangeArrowheads="1"/>
          </p:cNvSpPr>
          <p:nvPr/>
        </p:nvSpPr>
        <p:spPr bwMode="auto">
          <a:xfrm>
            <a:off x="283617" y="1500371"/>
            <a:ext cx="864235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just" eaLnBrk="1" hangingPunct="1">
              <a:spcBef>
                <a:spcPct val="30000"/>
              </a:spcBef>
              <a:buClr>
                <a:schemeClr val="folHlink"/>
              </a:buClr>
            </a:pPr>
            <a:r>
              <a:rPr lang="it-IT" altLang="it-IT" dirty="0" smtClean="0">
                <a:latin typeface="Verdana" charset="0"/>
              </a:rPr>
              <a:t>6. Trovare il costo medio dei prodotti forniti in ciascuna città (mostrare costo e città).</a:t>
            </a:r>
            <a:endParaRPr lang="it-IT" altLang="it-IT" dirty="0">
              <a:latin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5654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7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eaLnBrk="1" hangingPunct="1">
              <a:defRPr/>
            </a:pPr>
            <a:r>
              <a:rPr lang="de-DE" smtClean="0">
                <a:cs typeface="+mj-cs"/>
              </a:rPr>
              <a:t>Le Relazioni</a:t>
            </a:r>
          </a:p>
        </p:txBody>
      </p:sp>
      <p:sp>
        <p:nvSpPr>
          <p:cNvPr id="787583" name="Rectangle 127"/>
          <p:cNvSpPr>
            <a:spLocks noChangeArrowheads="1"/>
          </p:cNvSpPr>
          <p:nvPr/>
        </p:nvSpPr>
        <p:spPr bwMode="auto">
          <a:xfrm>
            <a:off x="2935288" y="29400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6600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endParaRPr lang="it-IT">
              <a:ea typeface="ＭＳ Ｐゴシック" charset="0"/>
            </a:endParaRPr>
          </a:p>
        </p:txBody>
      </p:sp>
      <p:sp>
        <p:nvSpPr>
          <p:cNvPr id="787644" name="Text Box 188"/>
          <p:cNvSpPr txBox="1">
            <a:spLocks noChangeArrowheads="1"/>
          </p:cNvSpPr>
          <p:nvPr/>
        </p:nvSpPr>
        <p:spPr bwMode="auto">
          <a:xfrm>
            <a:off x="6948488" y="1376363"/>
            <a:ext cx="14239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6600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it-IT" sz="2000" b="1">
                <a:latin typeface="Verdana" charset="0"/>
                <a:ea typeface="ＭＳ Ｐゴシック" charset="0"/>
                <a:cs typeface="Times New Roman" charset="0"/>
              </a:rPr>
              <a:t>Fornitori</a:t>
            </a:r>
          </a:p>
        </p:txBody>
      </p:sp>
      <p:sp>
        <p:nvSpPr>
          <p:cNvPr id="787645" name="Rectangle 189"/>
          <p:cNvSpPr>
            <a:spLocks noChangeArrowheads="1"/>
          </p:cNvSpPr>
          <p:nvPr/>
        </p:nvSpPr>
        <p:spPr bwMode="auto">
          <a:xfrm>
            <a:off x="2809875" y="29400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6600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endParaRPr lang="it-IT">
              <a:ea typeface="ＭＳ Ｐゴシック" charset="0"/>
            </a:endParaRPr>
          </a:p>
        </p:txBody>
      </p:sp>
      <p:grpSp>
        <p:nvGrpSpPr>
          <p:cNvPr id="19461" name="Group 248"/>
          <p:cNvGrpSpPr>
            <a:grpSpLocks/>
          </p:cNvGrpSpPr>
          <p:nvPr/>
        </p:nvGrpSpPr>
        <p:grpSpPr bwMode="auto">
          <a:xfrm>
            <a:off x="684213" y="1025525"/>
            <a:ext cx="6048375" cy="1223963"/>
            <a:chOff x="-3" y="-3"/>
            <a:chExt cx="2227" cy="622"/>
          </a:xfrm>
        </p:grpSpPr>
        <p:grpSp>
          <p:nvGrpSpPr>
            <p:cNvPr id="19605" name="Group 246"/>
            <p:cNvGrpSpPr>
              <a:grpSpLocks/>
            </p:cNvGrpSpPr>
            <p:nvPr/>
          </p:nvGrpSpPr>
          <p:grpSpPr bwMode="auto">
            <a:xfrm>
              <a:off x="0" y="0"/>
              <a:ext cx="2221" cy="616"/>
              <a:chOff x="0" y="0"/>
              <a:chExt cx="2221" cy="616"/>
            </a:xfrm>
          </p:grpSpPr>
          <p:grpSp>
            <p:nvGrpSpPr>
              <p:cNvPr id="19607" name="Group 209"/>
              <p:cNvGrpSpPr>
                <a:grpSpLocks/>
              </p:cNvGrpSpPr>
              <p:nvPr/>
            </p:nvGrpSpPr>
            <p:grpSpPr bwMode="auto">
              <a:xfrm>
                <a:off x="0" y="0"/>
                <a:ext cx="538" cy="154"/>
                <a:chOff x="0" y="0"/>
                <a:chExt cx="538" cy="154"/>
              </a:xfrm>
            </p:grpSpPr>
            <p:sp>
              <p:nvSpPr>
                <p:cNvPr id="787664" name="Rectangle 208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538" cy="154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it-IT">
                    <a:ea typeface="ＭＳ Ｐゴシック" charset="0"/>
                  </a:endParaRPr>
                </a:p>
              </p:txBody>
            </p:sp>
            <p:grpSp>
              <p:nvGrpSpPr>
                <p:cNvPr id="19660" name="Group 207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538" cy="154"/>
                  <a:chOff x="0" y="0"/>
                  <a:chExt cx="538" cy="154"/>
                </a:xfrm>
              </p:grpSpPr>
              <p:sp>
                <p:nvSpPr>
                  <p:cNvPr id="787646" name="Rectangle 190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538" cy="154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 type="none" w="sm" len="sm"/>
                        <a:tailEnd type="none" w="sm" len="sm"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anchor="ctr"/>
                  <a:lstStyle/>
                  <a:p>
                    <a:pPr algn="l">
                      <a:defRPr/>
                    </a:pPr>
                    <a:r>
                      <a:rPr lang="it-IT" sz="1800" b="1">
                        <a:solidFill>
                          <a:srgbClr val="000000"/>
                        </a:solidFill>
                        <a:latin typeface="Arial" charset="0"/>
                        <a:ea typeface="ＭＳ Ｐゴシック" charset="0"/>
                        <a:cs typeface="Arial" charset="0"/>
                      </a:rPr>
                      <a:t>Nome</a:t>
                    </a:r>
                    <a:endParaRPr lang="it-IT" sz="4000">
                      <a:ea typeface="ＭＳ Ｐゴシック" charset="0"/>
                    </a:endParaRPr>
                  </a:p>
                </p:txBody>
              </p:sp>
              <p:sp>
                <p:nvSpPr>
                  <p:cNvPr id="787662" name="Rectangle 206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538" cy="154"/>
                  </a:xfrm>
                  <a:prstGeom prst="rect">
                    <a:avLst/>
                  </a:prstGeom>
                  <a:noFill/>
                  <a:ln w="7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6600"/>
                        </a:solidFill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it-IT">
                      <a:ea typeface="ＭＳ Ｐゴシック" charset="0"/>
                    </a:endParaRPr>
                  </a:p>
                </p:txBody>
              </p:sp>
            </p:grpSp>
          </p:grpSp>
          <p:grpSp>
            <p:nvGrpSpPr>
              <p:cNvPr id="19608" name="Group 213"/>
              <p:cNvGrpSpPr>
                <a:grpSpLocks/>
              </p:cNvGrpSpPr>
              <p:nvPr/>
            </p:nvGrpSpPr>
            <p:grpSpPr bwMode="auto">
              <a:xfrm>
                <a:off x="538" y="0"/>
                <a:ext cx="733" cy="154"/>
                <a:chOff x="538" y="0"/>
                <a:chExt cx="733" cy="154"/>
              </a:xfrm>
            </p:grpSpPr>
            <p:sp>
              <p:nvSpPr>
                <p:cNvPr id="787668" name="Rectangle 212"/>
                <p:cNvSpPr>
                  <a:spLocks noChangeArrowheads="1"/>
                </p:cNvSpPr>
                <p:nvPr/>
              </p:nvSpPr>
              <p:spPr bwMode="auto">
                <a:xfrm>
                  <a:off x="538" y="0"/>
                  <a:ext cx="735" cy="154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it-IT">
                    <a:ea typeface="ＭＳ Ｐゴシック" charset="0"/>
                  </a:endParaRPr>
                </a:p>
              </p:txBody>
            </p:sp>
            <p:grpSp>
              <p:nvGrpSpPr>
                <p:cNvPr id="19656" name="Group 211"/>
                <p:cNvGrpSpPr>
                  <a:grpSpLocks/>
                </p:cNvGrpSpPr>
                <p:nvPr/>
              </p:nvGrpSpPr>
              <p:grpSpPr bwMode="auto">
                <a:xfrm>
                  <a:off x="538" y="0"/>
                  <a:ext cx="733" cy="154"/>
                  <a:chOff x="538" y="0"/>
                  <a:chExt cx="733" cy="154"/>
                </a:xfrm>
              </p:grpSpPr>
              <p:sp>
                <p:nvSpPr>
                  <p:cNvPr id="787647" name="Rectangle 191"/>
                  <p:cNvSpPr>
                    <a:spLocks noChangeArrowheads="1"/>
                  </p:cNvSpPr>
                  <p:nvPr/>
                </p:nvSpPr>
                <p:spPr bwMode="auto">
                  <a:xfrm>
                    <a:off x="538" y="0"/>
                    <a:ext cx="735" cy="154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 type="none" w="sm" len="sm"/>
                        <a:tailEnd type="none" w="sm" len="sm"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anchor="ctr"/>
                  <a:lstStyle/>
                  <a:p>
                    <a:pPr algn="l">
                      <a:defRPr/>
                    </a:pPr>
                    <a:r>
                      <a:rPr lang="it-IT" sz="1800" b="1">
                        <a:solidFill>
                          <a:srgbClr val="000000"/>
                        </a:solidFill>
                        <a:latin typeface="Arial" charset="0"/>
                        <a:ea typeface="ＭＳ Ｐゴシック" charset="0"/>
                        <a:cs typeface="Arial" charset="0"/>
                      </a:rPr>
                      <a:t>CodiceFornitore</a:t>
                    </a:r>
                    <a:endParaRPr lang="it-IT" sz="4000">
                      <a:ea typeface="ＭＳ Ｐゴシック" charset="0"/>
                    </a:endParaRPr>
                  </a:p>
                </p:txBody>
              </p:sp>
              <p:sp>
                <p:nvSpPr>
                  <p:cNvPr id="787666" name="Rectangle 210"/>
                  <p:cNvSpPr>
                    <a:spLocks noChangeArrowheads="1"/>
                  </p:cNvSpPr>
                  <p:nvPr/>
                </p:nvSpPr>
                <p:spPr bwMode="auto">
                  <a:xfrm>
                    <a:off x="538" y="0"/>
                    <a:ext cx="735" cy="154"/>
                  </a:xfrm>
                  <a:prstGeom prst="rect">
                    <a:avLst/>
                  </a:prstGeom>
                  <a:noFill/>
                  <a:ln w="7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6600"/>
                        </a:solidFill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it-IT">
                      <a:ea typeface="ＭＳ Ｐゴシック" charset="0"/>
                    </a:endParaRPr>
                  </a:p>
                </p:txBody>
              </p:sp>
            </p:grpSp>
          </p:grpSp>
          <p:grpSp>
            <p:nvGrpSpPr>
              <p:cNvPr id="19609" name="Group 217"/>
              <p:cNvGrpSpPr>
                <a:grpSpLocks/>
              </p:cNvGrpSpPr>
              <p:nvPr/>
            </p:nvGrpSpPr>
            <p:grpSpPr bwMode="auto">
              <a:xfrm>
                <a:off x="1271" y="0"/>
                <a:ext cx="599" cy="154"/>
                <a:chOff x="1271" y="0"/>
                <a:chExt cx="599" cy="154"/>
              </a:xfrm>
            </p:grpSpPr>
            <p:sp>
              <p:nvSpPr>
                <p:cNvPr id="787672" name="Rectangle 216"/>
                <p:cNvSpPr>
                  <a:spLocks noChangeArrowheads="1"/>
                </p:cNvSpPr>
                <p:nvPr/>
              </p:nvSpPr>
              <p:spPr bwMode="auto">
                <a:xfrm>
                  <a:off x="1271" y="0"/>
                  <a:ext cx="599" cy="154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it-IT">
                    <a:ea typeface="ＭＳ Ｐゴシック" charset="0"/>
                  </a:endParaRPr>
                </a:p>
              </p:txBody>
            </p:sp>
            <p:grpSp>
              <p:nvGrpSpPr>
                <p:cNvPr id="19652" name="Group 215"/>
                <p:cNvGrpSpPr>
                  <a:grpSpLocks/>
                </p:cNvGrpSpPr>
                <p:nvPr/>
              </p:nvGrpSpPr>
              <p:grpSpPr bwMode="auto">
                <a:xfrm>
                  <a:off x="1271" y="0"/>
                  <a:ext cx="599" cy="154"/>
                  <a:chOff x="1271" y="0"/>
                  <a:chExt cx="599" cy="154"/>
                </a:xfrm>
              </p:grpSpPr>
              <p:sp>
                <p:nvSpPr>
                  <p:cNvPr id="787648" name="Rectangle 192"/>
                  <p:cNvSpPr>
                    <a:spLocks noChangeArrowheads="1"/>
                  </p:cNvSpPr>
                  <p:nvPr/>
                </p:nvSpPr>
                <p:spPr bwMode="auto">
                  <a:xfrm>
                    <a:off x="1271" y="0"/>
                    <a:ext cx="599" cy="154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 type="none" w="sm" len="sm"/>
                        <a:tailEnd type="none" w="sm" len="sm"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anchor="ctr"/>
                  <a:lstStyle/>
                  <a:p>
                    <a:pPr algn="l">
                      <a:defRPr/>
                    </a:pPr>
                    <a:r>
                      <a:rPr lang="it-IT" sz="1800" b="1">
                        <a:solidFill>
                          <a:srgbClr val="000000"/>
                        </a:solidFill>
                        <a:latin typeface="Arial" charset="0"/>
                        <a:ea typeface="ＭＳ Ｐゴシック" charset="0"/>
                        <a:cs typeface="Arial" charset="0"/>
                      </a:rPr>
                      <a:t>Indirizzo</a:t>
                    </a:r>
                    <a:endParaRPr lang="it-IT" sz="4000">
                      <a:ea typeface="ＭＳ Ｐゴシック" charset="0"/>
                    </a:endParaRPr>
                  </a:p>
                </p:txBody>
              </p:sp>
              <p:sp>
                <p:nvSpPr>
                  <p:cNvPr id="787670" name="Rectangle 214"/>
                  <p:cNvSpPr>
                    <a:spLocks noChangeArrowheads="1"/>
                  </p:cNvSpPr>
                  <p:nvPr/>
                </p:nvSpPr>
                <p:spPr bwMode="auto">
                  <a:xfrm>
                    <a:off x="1271" y="0"/>
                    <a:ext cx="599" cy="154"/>
                  </a:xfrm>
                  <a:prstGeom prst="rect">
                    <a:avLst/>
                  </a:prstGeom>
                  <a:noFill/>
                  <a:ln w="7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6600"/>
                        </a:solidFill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it-IT">
                      <a:ea typeface="ＭＳ Ｐゴシック" charset="0"/>
                    </a:endParaRPr>
                  </a:p>
                </p:txBody>
              </p:sp>
            </p:grpSp>
          </p:grpSp>
          <p:grpSp>
            <p:nvGrpSpPr>
              <p:cNvPr id="19610" name="Group 221"/>
              <p:cNvGrpSpPr>
                <a:grpSpLocks/>
              </p:cNvGrpSpPr>
              <p:nvPr/>
            </p:nvGrpSpPr>
            <p:grpSpPr bwMode="auto">
              <a:xfrm>
                <a:off x="1870" y="0"/>
                <a:ext cx="351" cy="154"/>
                <a:chOff x="1870" y="0"/>
                <a:chExt cx="351" cy="154"/>
              </a:xfrm>
            </p:grpSpPr>
            <p:sp>
              <p:nvSpPr>
                <p:cNvPr id="787676" name="Rectangle 220"/>
                <p:cNvSpPr>
                  <a:spLocks noChangeArrowheads="1"/>
                </p:cNvSpPr>
                <p:nvPr/>
              </p:nvSpPr>
              <p:spPr bwMode="auto">
                <a:xfrm>
                  <a:off x="1870" y="0"/>
                  <a:ext cx="351" cy="154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it-IT">
                    <a:ea typeface="ＭＳ Ｐゴシック" charset="0"/>
                  </a:endParaRPr>
                </a:p>
              </p:txBody>
            </p:sp>
            <p:grpSp>
              <p:nvGrpSpPr>
                <p:cNvPr id="19648" name="Group 219"/>
                <p:cNvGrpSpPr>
                  <a:grpSpLocks/>
                </p:cNvGrpSpPr>
                <p:nvPr/>
              </p:nvGrpSpPr>
              <p:grpSpPr bwMode="auto">
                <a:xfrm>
                  <a:off x="1870" y="0"/>
                  <a:ext cx="351" cy="154"/>
                  <a:chOff x="1870" y="0"/>
                  <a:chExt cx="351" cy="154"/>
                </a:xfrm>
              </p:grpSpPr>
              <p:sp>
                <p:nvSpPr>
                  <p:cNvPr id="787649" name="Rectangle 193"/>
                  <p:cNvSpPr>
                    <a:spLocks noChangeArrowheads="1"/>
                  </p:cNvSpPr>
                  <p:nvPr/>
                </p:nvSpPr>
                <p:spPr bwMode="auto">
                  <a:xfrm>
                    <a:off x="1870" y="0"/>
                    <a:ext cx="351" cy="154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 type="none" w="sm" len="sm"/>
                        <a:tailEnd type="none" w="sm" len="sm"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anchor="ctr"/>
                  <a:lstStyle>
                    <a:lvl1pPr>
                      <a:defRPr sz="2400">
                        <a:solidFill>
                          <a:schemeClr val="tx1"/>
                        </a:solidFill>
                        <a:latin typeface="Times New Roman" charset="0"/>
                        <a:ea typeface="ＭＳ Ｐゴシック" charset="-128"/>
                      </a:defRPr>
                    </a:lvl1pPr>
                    <a:lvl2pPr marL="742950" indent="-285750">
                      <a:defRPr sz="2400">
                        <a:solidFill>
                          <a:schemeClr val="tx1"/>
                        </a:solidFill>
                        <a:latin typeface="Times New Roman" charset="0"/>
                        <a:ea typeface="ＭＳ Ｐゴシック" charset="-128"/>
                      </a:defRPr>
                    </a:lvl2pPr>
                    <a:lvl3pPr marL="1143000" indent="-228600">
                      <a:defRPr sz="2400">
                        <a:solidFill>
                          <a:schemeClr val="tx1"/>
                        </a:solidFill>
                        <a:latin typeface="Times New Roman" charset="0"/>
                        <a:ea typeface="ＭＳ Ｐゴシック" charset="-128"/>
                      </a:defRPr>
                    </a:lvl3pPr>
                    <a:lvl4pPr marL="1600200" indent="-228600">
                      <a:defRPr sz="2400">
                        <a:solidFill>
                          <a:schemeClr val="tx1"/>
                        </a:solidFill>
                        <a:latin typeface="Times New Roman" charset="0"/>
                        <a:ea typeface="ＭＳ Ｐゴシック" charset="-128"/>
                      </a:defRPr>
                    </a:lvl4pPr>
                    <a:lvl5pPr marL="2057400" indent="-228600">
                      <a:defRPr sz="2400">
                        <a:solidFill>
                          <a:schemeClr val="tx1"/>
                        </a:solidFill>
                        <a:latin typeface="Times New Roman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charset="0"/>
                        <a:ea typeface="ＭＳ Ｐゴシック" charset="-128"/>
                      </a:defRPr>
                    </a:lvl9pPr>
                  </a:lstStyle>
                  <a:p>
                    <a:pPr algn="l"/>
                    <a:r>
                      <a:rPr lang="it-IT" altLang="it-IT" sz="1800" b="1">
                        <a:solidFill>
                          <a:srgbClr val="000000"/>
                        </a:solidFill>
                        <a:latin typeface="Arial" charset="0"/>
                      </a:rPr>
                      <a:t>Città</a:t>
                    </a:r>
                    <a:endParaRPr lang="it-IT" altLang="it-IT" sz="4000"/>
                  </a:p>
                </p:txBody>
              </p:sp>
              <p:sp>
                <p:nvSpPr>
                  <p:cNvPr id="787674" name="Rectangle 218"/>
                  <p:cNvSpPr>
                    <a:spLocks noChangeArrowheads="1"/>
                  </p:cNvSpPr>
                  <p:nvPr/>
                </p:nvSpPr>
                <p:spPr bwMode="auto">
                  <a:xfrm>
                    <a:off x="1870" y="0"/>
                    <a:ext cx="351" cy="154"/>
                  </a:xfrm>
                  <a:prstGeom prst="rect">
                    <a:avLst/>
                  </a:prstGeom>
                  <a:noFill/>
                  <a:ln w="7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6600"/>
                        </a:solidFill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it-IT">
                      <a:ea typeface="ＭＳ Ｐゴシック" charset="0"/>
                    </a:endParaRPr>
                  </a:p>
                </p:txBody>
              </p:sp>
            </p:grpSp>
          </p:grpSp>
          <p:grpSp>
            <p:nvGrpSpPr>
              <p:cNvPr id="19611" name="Group 223"/>
              <p:cNvGrpSpPr>
                <a:grpSpLocks/>
              </p:cNvGrpSpPr>
              <p:nvPr/>
            </p:nvGrpSpPr>
            <p:grpSpPr bwMode="auto">
              <a:xfrm>
                <a:off x="0" y="154"/>
                <a:ext cx="538" cy="154"/>
                <a:chOff x="0" y="154"/>
                <a:chExt cx="538" cy="154"/>
              </a:xfrm>
            </p:grpSpPr>
            <p:sp>
              <p:nvSpPr>
                <p:cNvPr id="787650" name="Rectangle 194"/>
                <p:cNvSpPr>
                  <a:spLocks noChangeArrowheads="1"/>
                </p:cNvSpPr>
                <p:nvPr/>
              </p:nvSpPr>
              <p:spPr bwMode="auto">
                <a:xfrm>
                  <a:off x="0" y="154"/>
                  <a:ext cx="538" cy="1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6600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l">
                    <a:defRPr/>
                  </a:pPr>
                  <a:r>
                    <a:rPr lang="it-IT" sz="1800">
                      <a:solidFill>
                        <a:srgbClr val="000000"/>
                      </a:solidFill>
                      <a:latin typeface="Arial" charset="0"/>
                      <a:ea typeface="ＭＳ Ｐゴシック" charset="0"/>
                      <a:cs typeface="Arial" charset="0"/>
                    </a:rPr>
                    <a:t>Ladroni</a:t>
                  </a:r>
                  <a:endParaRPr lang="it-IT" sz="4000">
                    <a:ea typeface="ＭＳ Ｐゴシック" charset="0"/>
                  </a:endParaRPr>
                </a:p>
              </p:txBody>
            </p:sp>
            <p:sp>
              <p:nvSpPr>
                <p:cNvPr id="787678" name="Rectangle 222"/>
                <p:cNvSpPr>
                  <a:spLocks noChangeArrowheads="1"/>
                </p:cNvSpPr>
                <p:nvPr/>
              </p:nvSpPr>
              <p:spPr bwMode="auto">
                <a:xfrm>
                  <a:off x="0" y="154"/>
                  <a:ext cx="538" cy="154"/>
                </a:xfrm>
                <a:prstGeom prst="rect">
                  <a:avLst/>
                </a:prstGeom>
                <a:noFill/>
                <a:ln w="7">
                  <a:solidFill>
                    <a:srgbClr val="C0C0C0"/>
                  </a:solidFill>
                  <a:miter lim="800000"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6600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it-IT">
                    <a:ea typeface="ＭＳ Ｐゴシック" charset="0"/>
                  </a:endParaRPr>
                </a:p>
              </p:txBody>
            </p:sp>
          </p:grpSp>
          <p:grpSp>
            <p:nvGrpSpPr>
              <p:cNvPr id="19612" name="Group 225"/>
              <p:cNvGrpSpPr>
                <a:grpSpLocks/>
              </p:cNvGrpSpPr>
              <p:nvPr/>
            </p:nvGrpSpPr>
            <p:grpSpPr bwMode="auto">
              <a:xfrm>
                <a:off x="538" y="154"/>
                <a:ext cx="733" cy="154"/>
                <a:chOff x="538" y="154"/>
                <a:chExt cx="733" cy="154"/>
              </a:xfrm>
            </p:grpSpPr>
            <p:sp>
              <p:nvSpPr>
                <p:cNvPr id="787651" name="Rectangle 195"/>
                <p:cNvSpPr>
                  <a:spLocks noChangeArrowheads="1"/>
                </p:cNvSpPr>
                <p:nvPr/>
              </p:nvSpPr>
              <p:spPr bwMode="auto">
                <a:xfrm>
                  <a:off x="538" y="154"/>
                  <a:ext cx="735" cy="1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6600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l">
                    <a:defRPr/>
                  </a:pPr>
                  <a:r>
                    <a:rPr lang="it-IT" sz="1800">
                      <a:solidFill>
                        <a:srgbClr val="000000"/>
                      </a:solidFill>
                      <a:latin typeface="Arial" charset="0"/>
                      <a:ea typeface="ＭＳ Ｐゴシック" charset="0"/>
                      <a:cs typeface="Arial" charset="0"/>
                    </a:rPr>
                    <a:t>001</a:t>
                  </a:r>
                  <a:endParaRPr lang="it-IT" sz="4000">
                    <a:ea typeface="ＭＳ Ｐゴシック" charset="0"/>
                  </a:endParaRPr>
                </a:p>
              </p:txBody>
            </p:sp>
            <p:sp>
              <p:nvSpPr>
                <p:cNvPr id="787680" name="Rectangle 224"/>
                <p:cNvSpPr>
                  <a:spLocks noChangeArrowheads="1"/>
                </p:cNvSpPr>
                <p:nvPr/>
              </p:nvSpPr>
              <p:spPr bwMode="auto">
                <a:xfrm>
                  <a:off x="538" y="154"/>
                  <a:ext cx="735" cy="154"/>
                </a:xfrm>
                <a:prstGeom prst="rect">
                  <a:avLst/>
                </a:prstGeom>
                <a:noFill/>
                <a:ln w="7">
                  <a:solidFill>
                    <a:srgbClr val="C0C0C0"/>
                  </a:solidFill>
                  <a:miter lim="800000"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6600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it-IT">
                    <a:ea typeface="ＭＳ Ｐゴシック" charset="0"/>
                  </a:endParaRPr>
                </a:p>
              </p:txBody>
            </p:sp>
          </p:grpSp>
          <p:grpSp>
            <p:nvGrpSpPr>
              <p:cNvPr id="19613" name="Group 227"/>
              <p:cNvGrpSpPr>
                <a:grpSpLocks/>
              </p:cNvGrpSpPr>
              <p:nvPr/>
            </p:nvGrpSpPr>
            <p:grpSpPr bwMode="auto">
              <a:xfrm>
                <a:off x="1271" y="154"/>
                <a:ext cx="599" cy="154"/>
                <a:chOff x="1271" y="154"/>
                <a:chExt cx="599" cy="154"/>
              </a:xfrm>
            </p:grpSpPr>
            <p:sp>
              <p:nvSpPr>
                <p:cNvPr id="787652" name="Rectangle 196"/>
                <p:cNvSpPr>
                  <a:spLocks noChangeArrowheads="1"/>
                </p:cNvSpPr>
                <p:nvPr/>
              </p:nvSpPr>
              <p:spPr bwMode="auto">
                <a:xfrm>
                  <a:off x="1271" y="154"/>
                  <a:ext cx="599" cy="1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6600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l">
                    <a:defRPr/>
                  </a:pPr>
                  <a:r>
                    <a:rPr lang="it-IT" sz="1800">
                      <a:solidFill>
                        <a:srgbClr val="000000"/>
                      </a:solidFill>
                      <a:latin typeface="Arial" charset="0"/>
                      <a:ea typeface="ＭＳ Ｐゴシック" charset="0"/>
                      <a:cs typeface="Arial" charset="0"/>
                    </a:rPr>
                    <a:t>Via Ostense</a:t>
                  </a:r>
                  <a:endParaRPr lang="it-IT" sz="4000">
                    <a:ea typeface="ＭＳ Ｐゴシック" charset="0"/>
                  </a:endParaRPr>
                </a:p>
              </p:txBody>
            </p:sp>
            <p:sp>
              <p:nvSpPr>
                <p:cNvPr id="787682" name="Rectangle 226"/>
                <p:cNvSpPr>
                  <a:spLocks noChangeArrowheads="1"/>
                </p:cNvSpPr>
                <p:nvPr/>
              </p:nvSpPr>
              <p:spPr bwMode="auto">
                <a:xfrm>
                  <a:off x="1271" y="154"/>
                  <a:ext cx="599" cy="154"/>
                </a:xfrm>
                <a:prstGeom prst="rect">
                  <a:avLst/>
                </a:prstGeom>
                <a:noFill/>
                <a:ln w="7">
                  <a:solidFill>
                    <a:srgbClr val="C0C0C0"/>
                  </a:solidFill>
                  <a:miter lim="800000"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6600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it-IT">
                    <a:ea typeface="ＭＳ Ｐゴシック" charset="0"/>
                  </a:endParaRPr>
                </a:p>
              </p:txBody>
            </p:sp>
          </p:grpSp>
          <p:grpSp>
            <p:nvGrpSpPr>
              <p:cNvPr id="19614" name="Group 229"/>
              <p:cNvGrpSpPr>
                <a:grpSpLocks/>
              </p:cNvGrpSpPr>
              <p:nvPr/>
            </p:nvGrpSpPr>
            <p:grpSpPr bwMode="auto">
              <a:xfrm>
                <a:off x="1870" y="154"/>
                <a:ext cx="351" cy="154"/>
                <a:chOff x="1870" y="154"/>
                <a:chExt cx="351" cy="154"/>
              </a:xfrm>
            </p:grpSpPr>
            <p:sp>
              <p:nvSpPr>
                <p:cNvPr id="787653" name="Rectangle 197"/>
                <p:cNvSpPr>
                  <a:spLocks noChangeArrowheads="1"/>
                </p:cNvSpPr>
                <p:nvPr/>
              </p:nvSpPr>
              <p:spPr bwMode="auto">
                <a:xfrm>
                  <a:off x="1870" y="154"/>
                  <a:ext cx="351" cy="1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6600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l">
                    <a:defRPr/>
                  </a:pPr>
                  <a:r>
                    <a:rPr lang="it-IT" sz="1800">
                      <a:solidFill>
                        <a:srgbClr val="000000"/>
                      </a:solidFill>
                      <a:latin typeface="Arial" charset="0"/>
                      <a:ea typeface="ＭＳ Ｐゴシック" charset="0"/>
                      <a:cs typeface="Arial" charset="0"/>
                    </a:rPr>
                    <a:t>Roma</a:t>
                  </a:r>
                  <a:endParaRPr lang="it-IT" sz="4000">
                    <a:ea typeface="ＭＳ Ｐゴシック" charset="0"/>
                  </a:endParaRPr>
                </a:p>
              </p:txBody>
            </p:sp>
            <p:sp>
              <p:nvSpPr>
                <p:cNvPr id="787684" name="Rectangle 228"/>
                <p:cNvSpPr>
                  <a:spLocks noChangeArrowheads="1"/>
                </p:cNvSpPr>
                <p:nvPr/>
              </p:nvSpPr>
              <p:spPr bwMode="auto">
                <a:xfrm>
                  <a:off x="1870" y="154"/>
                  <a:ext cx="351" cy="154"/>
                </a:xfrm>
                <a:prstGeom prst="rect">
                  <a:avLst/>
                </a:prstGeom>
                <a:noFill/>
                <a:ln w="7">
                  <a:solidFill>
                    <a:srgbClr val="C0C0C0"/>
                  </a:solidFill>
                  <a:miter lim="800000"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6600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it-IT">
                    <a:ea typeface="ＭＳ Ｐゴシック" charset="0"/>
                  </a:endParaRPr>
                </a:p>
              </p:txBody>
            </p:sp>
          </p:grpSp>
          <p:grpSp>
            <p:nvGrpSpPr>
              <p:cNvPr id="19615" name="Group 231"/>
              <p:cNvGrpSpPr>
                <a:grpSpLocks/>
              </p:cNvGrpSpPr>
              <p:nvPr/>
            </p:nvGrpSpPr>
            <p:grpSpPr bwMode="auto">
              <a:xfrm>
                <a:off x="0" y="308"/>
                <a:ext cx="538" cy="154"/>
                <a:chOff x="0" y="308"/>
                <a:chExt cx="538" cy="154"/>
              </a:xfrm>
            </p:grpSpPr>
            <p:sp>
              <p:nvSpPr>
                <p:cNvPr id="787654" name="Rectangle 198"/>
                <p:cNvSpPr>
                  <a:spLocks noChangeArrowheads="1"/>
                </p:cNvSpPr>
                <p:nvPr/>
              </p:nvSpPr>
              <p:spPr bwMode="auto">
                <a:xfrm>
                  <a:off x="0" y="308"/>
                  <a:ext cx="538" cy="15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6600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l">
                    <a:defRPr/>
                  </a:pPr>
                  <a:r>
                    <a:rPr lang="it-IT" sz="1800">
                      <a:solidFill>
                        <a:srgbClr val="000000"/>
                      </a:solidFill>
                      <a:latin typeface="Arial" charset="0"/>
                      <a:ea typeface="ＭＳ Ｐゴシック" charset="0"/>
                      <a:cs typeface="Arial" charset="0"/>
                    </a:rPr>
                    <a:t>Risparmietti</a:t>
                  </a:r>
                  <a:endParaRPr lang="it-IT" sz="4000">
                    <a:ea typeface="ＭＳ Ｐゴシック" charset="0"/>
                  </a:endParaRPr>
                </a:p>
              </p:txBody>
            </p:sp>
            <p:sp>
              <p:nvSpPr>
                <p:cNvPr id="787686" name="Rectangle 230"/>
                <p:cNvSpPr>
                  <a:spLocks noChangeArrowheads="1"/>
                </p:cNvSpPr>
                <p:nvPr/>
              </p:nvSpPr>
              <p:spPr bwMode="auto">
                <a:xfrm>
                  <a:off x="0" y="308"/>
                  <a:ext cx="538" cy="152"/>
                </a:xfrm>
                <a:prstGeom prst="rect">
                  <a:avLst/>
                </a:prstGeom>
                <a:noFill/>
                <a:ln w="7">
                  <a:solidFill>
                    <a:srgbClr val="C0C0C0"/>
                  </a:solidFill>
                  <a:miter lim="800000"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6600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it-IT">
                    <a:ea typeface="ＭＳ Ｐゴシック" charset="0"/>
                  </a:endParaRPr>
                </a:p>
              </p:txBody>
            </p:sp>
          </p:grpSp>
          <p:grpSp>
            <p:nvGrpSpPr>
              <p:cNvPr id="19616" name="Group 233"/>
              <p:cNvGrpSpPr>
                <a:grpSpLocks/>
              </p:cNvGrpSpPr>
              <p:nvPr/>
            </p:nvGrpSpPr>
            <p:grpSpPr bwMode="auto">
              <a:xfrm>
                <a:off x="538" y="308"/>
                <a:ext cx="733" cy="154"/>
                <a:chOff x="538" y="308"/>
                <a:chExt cx="733" cy="154"/>
              </a:xfrm>
            </p:grpSpPr>
            <p:sp>
              <p:nvSpPr>
                <p:cNvPr id="787655" name="Rectangle 199"/>
                <p:cNvSpPr>
                  <a:spLocks noChangeArrowheads="1"/>
                </p:cNvSpPr>
                <p:nvPr/>
              </p:nvSpPr>
              <p:spPr bwMode="auto">
                <a:xfrm>
                  <a:off x="538" y="308"/>
                  <a:ext cx="735" cy="15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6600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l">
                    <a:defRPr/>
                  </a:pPr>
                  <a:r>
                    <a:rPr lang="it-IT" sz="1800">
                      <a:solidFill>
                        <a:srgbClr val="000000"/>
                      </a:solidFill>
                      <a:latin typeface="Arial" charset="0"/>
                      <a:ea typeface="ＭＳ Ｐゴシック" charset="0"/>
                      <a:cs typeface="Arial" charset="0"/>
                    </a:rPr>
                    <a:t>002</a:t>
                  </a:r>
                  <a:endParaRPr lang="it-IT" sz="4000">
                    <a:ea typeface="ＭＳ Ｐゴシック" charset="0"/>
                  </a:endParaRPr>
                </a:p>
              </p:txBody>
            </p:sp>
            <p:sp>
              <p:nvSpPr>
                <p:cNvPr id="787688" name="Rectangle 232"/>
                <p:cNvSpPr>
                  <a:spLocks noChangeArrowheads="1"/>
                </p:cNvSpPr>
                <p:nvPr/>
              </p:nvSpPr>
              <p:spPr bwMode="auto">
                <a:xfrm>
                  <a:off x="538" y="308"/>
                  <a:ext cx="735" cy="152"/>
                </a:xfrm>
                <a:prstGeom prst="rect">
                  <a:avLst/>
                </a:prstGeom>
                <a:noFill/>
                <a:ln w="7">
                  <a:solidFill>
                    <a:srgbClr val="C0C0C0"/>
                  </a:solidFill>
                  <a:miter lim="800000"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6600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it-IT">
                    <a:ea typeface="ＭＳ Ｐゴシック" charset="0"/>
                  </a:endParaRPr>
                </a:p>
              </p:txBody>
            </p:sp>
          </p:grpSp>
          <p:grpSp>
            <p:nvGrpSpPr>
              <p:cNvPr id="19617" name="Group 235"/>
              <p:cNvGrpSpPr>
                <a:grpSpLocks/>
              </p:cNvGrpSpPr>
              <p:nvPr/>
            </p:nvGrpSpPr>
            <p:grpSpPr bwMode="auto">
              <a:xfrm>
                <a:off x="1271" y="308"/>
                <a:ext cx="599" cy="154"/>
                <a:chOff x="1271" y="308"/>
                <a:chExt cx="599" cy="154"/>
              </a:xfrm>
            </p:grpSpPr>
            <p:sp>
              <p:nvSpPr>
                <p:cNvPr id="787656" name="Rectangle 200"/>
                <p:cNvSpPr>
                  <a:spLocks noChangeArrowheads="1"/>
                </p:cNvSpPr>
                <p:nvPr/>
              </p:nvSpPr>
              <p:spPr bwMode="auto">
                <a:xfrm>
                  <a:off x="1271" y="308"/>
                  <a:ext cx="599" cy="15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6600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l">
                    <a:defRPr/>
                  </a:pPr>
                  <a:r>
                    <a:rPr lang="it-IT" sz="1800">
                      <a:solidFill>
                        <a:srgbClr val="000000"/>
                      </a:solidFill>
                      <a:latin typeface="Arial" charset="0"/>
                      <a:ea typeface="ＭＳ Ｐゴシック" charset="0"/>
                      <a:cs typeface="Arial" charset="0"/>
                    </a:rPr>
                    <a:t>Viale Marconi</a:t>
                  </a:r>
                  <a:endParaRPr lang="it-IT" sz="4000">
                    <a:ea typeface="ＭＳ Ｐゴシック" charset="0"/>
                  </a:endParaRPr>
                </a:p>
              </p:txBody>
            </p:sp>
            <p:sp>
              <p:nvSpPr>
                <p:cNvPr id="787690" name="Rectangle 234"/>
                <p:cNvSpPr>
                  <a:spLocks noChangeArrowheads="1"/>
                </p:cNvSpPr>
                <p:nvPr/>
              </p:nvSpPr>
              <p:spPr bwMode="auto">
                <a:xfrm>
                  <a:off x="1271" y="308"/>
                  <a:ext cx="599" cy="152"/>
                </a:xfrm>
                <a:prstGeom prst="rect">
                  <a:avLst/>
                </a:prstGeom>
                <a:noFill/>
                <a:ln w="7">
                  <a:solidFill>
                    <a:srgbClr val="C0C0C0"/>
                  </a:solidFill>
                  <a:miter lim="800000"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6600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it-IT">
                    <a:ea typeface="ＭＳ Ｐゴシック" charset="0"/>
                  </a:endParaRPr>
                </a:p>
              </p:txBody>
            </p:sp>
          </p:grpSp>
          <p:grpSp>
            <p:nvGrpSpPr>
              <p:cNvPr id="19618" name="Group 237"/>
              <p:cNvGrpSpPr>
                <a:grpSpLocks/>
              </p:cNvGrpSpPr>
              <p:nvPr/>
            </p:nvGrpSpPr>
            <p:grpSpPr bwMode="auto">
              <a:xfrm>
                <a:off x="1870" y="308"/>
                <a:ext cx="351" cy="154"/>
                <a:chOff x="1870" y="308"/>
                <a:chExt cx="351" cy="154"/>
              </a:xfrm>
            </p:grpSpPr>
            <p:sp>
              <p:nvSpPr>
                <p:cNvPr id="787657" name="Rectangle 201"/>
                <p:cNvSpPr>
                  <a:spLocks noChangeArrowheads="1"/>
                </p:cNvSpPr>
                <p:nvPr/>
              </p:nvSpPr>
              <p:spPr bwMode="auto">
                <a:xfrm>
                  <a:off x="1870" y="308"/>
                  <a:ext cx="351" cy="15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6600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l">
                    <a:defRPr/>
                  </a:pPr>
                  <a:r>
                    <a:rPr lang="it-IT" sz="1800">
                      <a:solidFill>
                        <a:srgbClr val="000000"/>
                      </a:solidFill>
                      <a:latin typeface="Arial" charset="0"/>
                      <a:ea typeface="ＭＳ Ｐゴシック" charset="0"/>
                      <a:cs typeface="Arial" charset="0"/>
                    </a:rPr>
                    <a:t>Roma</a:t>
                  </a:r>
                  <a:endParaRPr lang="it-IT" sz="4000">
                    <a:ea typeface="ＭＳ Ｐゴシック" charset="0"/>
                  </a:endParaRPr>
                </a:p>
              </p:txBody>
            </p:sp>
            <p:sp>
              <p:nvSpPr>
                <p:cNvPr id="787692" name="Rectangle 236"/>
                <p:cNvSpPr>
                  <a:spLocks noChangeArrowheads="1"/>
                </p:cNvSpPr>
                <p:nvPr/>
              </p:nvSpPr>
              <p:spPr bwMode="auto">
                <a:xfrm>
                  <a:off x="1870" y="308"/>
                  <a:ext cx="351" cy="152"/>
                </a:xfrm>
                <a:prstGeom prst="rect">
                  <a:avLst/>
                </a:prstGeom>
                <a:noFill/>
                <a:ln w="7">
                  <a:solidFill>
                    <a:srgbClr val="C0C0C0"/>
                  </a:solidFill>
                  <a:miter lim="800000"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6600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it-IT">
                    <a:ea typeface="ＭＳ Ｐゴシック" charset="0"/>
                  </a:endParaRPr>
                </a:p>
              </p:txBody>
            </p:sp>
          </p:grpSp>
          <p:grpSp>
            <p:nvGrpSpPr>
              <p:cNvPr id="19619" name="Group 239"/>
              <p:cNvGrpSpPr>
                <a:grpSpLocks/>
              </p:cNvGrpSpPr>
              <p:nvPr/>
            </p:nvGrpSpPr>
            <p:grpSpPr bwMode="auto">
              <a:xfrm>
                <a:off x="0" y="462"/>
                <a:ext cx="538" cy="154"/>
                <a:chOff x="0" y="462"/>
                <a:chExt cx="538" cy="154"/>
              </a:xfrm>
            </p:grpSpPr>
            <p:sp>
              <p:nvSpPr>
                <p:cNvPr id="787658" name="Rectangle 202"/>
                <p:cNvSpPr>
                  <a:spLocks noChangeArrowheads="1"/>
                </p:cNvSpPr>
                <p:nvPr/>
              </p:nvSpPr>
              <p:spPr bwMode="auto">
                <a:xfrm>
                  <a:off x="0" y="462"/>
                  <a:ext cx="538" cy="1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6600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l">
                    <a:defRPr/>
                  </a:pPr>
                  <a:r>
                    <a:rPr lang="it-IT" sz="1800">
                      <a:solidFill>
                        <a:srgbClr val="000000"/>
                      </a:solidFill>
                      <a:latin typeface="Arial" charset="0"/>
                      <a:ea typeface="ＭＳ Ｐゴシック" charset="0"/>
                      <a:cs typeface="Arial" charset="0"/>
                    </a:rPr>
                    <a:t>Teloporto</a:t>
                  </a:r>
                  <a:endParaRPr lang="it-IT" sz="4000">
                    <a:ea typeface="ＭＳ Ｐゴシック" charset="0"/>
                  </a:endParaRPr>
                </a:p>
              </p:txBody>
            </p:sp>
            <p:sp>
              <p:nvSpPr>
                <p:cNvPr id="787694" name="Rectangle 238"/>
                <p:cNvSpPr>
                  <a:spLocks noChangeArrowheads="1"/>
                </p:cNvSpPr>
                <p:nvPr/>
              </p:nvSpPr>
              <p:spPr bwMode="auto">
                <a:xfrm>
                  <a:off x="0" y="462"/>
                  <a:ext cx="538" cy="154"/>
                </a:xfrm>
                <a:prstGeom prst="rect">
                  <a:avLst/>
                </a:prstGeom>
                <a:noFill/>
                <a:ln w="7">
                  <a:solidFill>
                    <a:srgbClr val="C0C0C0"/>
                  </a:solidFill>
                  <a:miter lim="800000"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6600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it-IT">
                    <a:ea typeface="ＭＳ Ｐゴシック" charset="0"/>
                  </a:endParaRPr>
                </a:p>
              </p:txBody>
            </p:sp>
          </p:grpSp>
          <p:grpSp>
            <p:nvGrpSpPr>
              <p:cNvPr id="19620" name="Group 241"/>
              <p:cNvGrpSpPr>
                <a:grpSpLocks/>
              </p:cNvGrpSpPr>
              <p:nvPr/>
            </p:nvGrpSpPr>
            <p:grpSpPr bwMode="auto">
              <a:xfrm>
                <a:off x="538" y="462"/>
                <a:ext cx="733" cy="154"/>
                <a:chOff x="538" y="462"/>
                <a:chExt cx="733" cy="154"/>
              </a:xfrm>
            </p:grpSpPr>
            <p:sp>
              <p:nvSpPr>
                <p:cNvPr id="787659" name="Rectangle 203"/>
                <p:cNvSpPr>
                  <a:spLocks noChangeArrowheads="1"/>
                </p:cNvSpPr>
                <p:nvPr/>
              </p:nvSpPr>
              <p:spPr bwMode="auto">
                <a:xfrm>
                  <a:off x="538" y="462"/>
                  <a:ext cx="735" cy="1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6600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l">
                    <a:defRPr/>
                  </a:pPr>
                  <a:r>
                    <a:rPr lang="it-IT" sz="1800">
                      <a:solidFill>
                        <a:srgbClr val="000000"/>
                      </a:solidFill>
                      <a:latin typeface="Arial" charset="0"/>
                      <a:ea typeface="ＭＳ Ｐゴシック" charset="0"/>
                      <a:cs typeface="Arial" charset="0"/>
                    </a:rPr>
                    <a:t>010</a:t>
                  </a:r>
                  <a:endParaRPr lang="it-IT" sz="4000">
                    <a:ea typeface="ＭＳ Ｐゴシック" charset="0"/>
                  </a:endParaRPr>
                </a:p>
              </p:txBody>
            </p:sp>
            <p:sp>
              <p:nvSpPr>
                <p:cNvPr id="787696" name="Rectangle 240"/>
                <p:cNvSpPr>
                  <a:spLocks noChangeArrowheads="1"/>
                </p:cNvSpPr>
                <p:nvPr/>
              </p:nvSpPr>
              <p:spPr bwMode="auto">
                <a:xfrm>
                  <a:off x="538" y="462"/>
                  <a:ext cx="735" cy="154"/>
                </a:xfrm>
                <a:prstGeom prst="rect">
                  <a:avLst/>
                </a:prstGeom>
                <a:noFill/>
                <a:ln w="7">
                  <a:solidFill>
                    <a:srgbClr val="C0C0C0"/>
                  </a:solidFill>
                  <a:miter lim="800000"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6600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it-IT">
                    <a:ea typeface="ＭＳ Ｐゴシック" charset="0"/>
                  </a:endParaRPr>
                </a:p>
              </p:txBody>
            </p:sp>
          </p:grpSp>
          <p:grpSp>
            <p:nvGrpSpPr>
              <p:cNvPr id="19621" name="Group 243"/>
              <p:cNvGrpSpPr>
                <a:grpSpLocks/>
              </p:cNvGrpSpPr>
              <p:nvPr/>
            </p:nvGrpSpPr>
            <p:grpSpPr bwMode="auto">
              <a:xfrm>
                <a:off x="1271" y="462"/>
                <a:ext cx="599" cy="154"/>
                <a:chOff x="1271" y="462"/>
                <a:chExt cx="599" cy="154"/>
              </a:xfrm>
            </p:grpSpPr>
            <p:sp>
              <p:nvSpPr>
                <p:cNvPr id="787660" name="Rectangle 204"/>
                <p:cNvSpPr>
                  <a:spLocks noChangeArrowheads="1"/>
                </p:cNvSpPr>
                <p:nvPr/>
              </p:nvSpPr>
              <p:spPr bwMode="auto">
                <a:xfrm>
                  <a:off x="1271" y="462"/>
                  <a:ext cx="599" cy="1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6600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l">
                    <a:defRPr/>
                  </a:pPr>
                  <a:r>
                    <a:rPr lang="it-IT" sz="1800">
                      <a:solidFill>
                        <a:srgbClr val="000000"/>
                      </a:solidFill>
                      <a:latin typeface="Arial" charset="0"/>
                      <a:ea typeface="ＭＳ Ｐゴシック" charset="0"/>
                      <a:cs typeface="Arial" charset="0"/>
                    </a:rPr>
                    <a:t>Via Roma</a:t>
                  </a:r>
                  <a:endParaRPr lang="it-IT" sz="4000">
                    <a:ea typeface="ＭＳ Ｐゴシック" charset="0"/>
                  </a:endParaRPr>
                </a:p>
              </p:txBody>
            </p:sp>
            <p:sp>
              <p:nvSpPr>
                <p:cNvPr id="787698" name="Rectangle 242"/>
                <p:cNvSpPr>
                  <a:spLocks noChangeArrowheads="1"/>
                </p:cNvSpPr>
                <p:nvPr/>
              </p:nvSpPr>
              <p:spPr bwMode="auto">
                <a:xfrm>
                  <a:off x="1271" y="462"/>
                  <a:ext cx="599" cy="154"/>
                </a:xfrm>
                <a:prstGeom prst="rect">
                  <a:avLst/>
                </a:prstGeom>
                <a:noFill/>
                <a:ln w="7">
                  <a:solidFill>
                    <a:srgbClr val="C0C0C0"/>
                  </a:solidFill>
                  <a:miter lim="800000"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6600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it-IT">
                    <a:ea typeface="ＭＳ Ｐゴシック" charset="0"/>
                  </a:endParaRPr>
                </a:p>
              </p:txBody>
            </p:sp>
          </p:grpSp>
          <p:grpSp>
            <p:nvGrpSpPr>
              <p:cNvPr id="19622" name="Group 245"/>
              <p:cNvGrpSpPr>
                <a:grpSpLocks/>
              </p:cNvGrpSpPr>
              <p:nvPr/>
            </p:nvGrpSpPr>
            <p:grpSpPr bwMode="auto">
              <a:xfrm>
                <a:off x="1870" y="462"/>
                <a:ext cx="351" cy="154"/>
                <a:chOff x="1870" y="462"/>
                <a:chExt cx="351" cy="154"/>
              </a:xfrm>
            </p:grpSpPr>
            <p:sp>
              <p:nvSpPr>
                <p:cNvPr id="787661" name="Rectangle 205"/>
                <p:cNvSpPr>
                  <a:spLocks noChangeArrowheads="1"/>
                </p:cNvSpPr>
                <p:nvPr/>
              </p:nvSpPr>
              <p:spPr bwMode="auto">
                <a:xfrm>
                  <a:off x="1870" y="462"/>
                  <a:ext cx="351" cy="1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6600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l">
                    <a:defRPr/>
                  </a:pPr>
                  <a:r>
                    <a:rPr lang="it-IT" sz="1800">
                      <a:solidFill>
                        <a:srgbClr val="000000"/>
                      </a:solidFill>
                      <a:latin typeface="Arial" charset="0"/>
                      <a:ea typeface="ＭＳ Ｐゴシック" charset="0"/>
                      <a:cs typeface="Arial" charset="0"/>
                    </a:rPr>
                    <a:t>Milano</a:t>
                  </a:r>
                  <a:endParaRPr lang="it-IT" sz="4000">
                    <a:ea typeface="ＭＳ Ｐゴシック" charset="0"/>
                  </a:endParaRPr>
                </a:p>
              </p:txBody>
            </p:sp>
            <p:sp>
              <p:nvSpPr>
                <p:cNvPr id="787700" name="Rectangle 244"/>
                <p:cNvSpPr>
                  <a:spLocks noChangeArrowheads="1"/>
                </p:cNvSpPr>
                <p:nvPr/>
              </p:nvSpPr>
              <p:spPr bwMode="auto">
                <a:xfrm>
                  <a:off x="1870" y="462"/>
                  <a:ext cx="351" cy="154"/>
                </a:xfrm>
                <a:prstGeom prst="rect">
                  <a:avLst/>
                </a:prstGeom>
                <a:noFill/>
                <a:ln w="7">
                  <a:solidFill>
                    <a:srgbClr val="C0C0C0"/>
                  </a:solidFill>
                  <a:miter lim="800000"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6600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it-IT">
                    <a:ea typeface="ＭＳ Ｐゴシック" charset="0"/>
                  </a:endParaRPr>
                </a:p>
              </p:txBody>
            </p:sp>
          </p:grpSp>
        </p:grpSp>
        <p:sp>
          <p:nvSpPr>
            <p:cNvPr id="787703" name="Rectangle 247"/>
            <p:cNvSpPr>
              <a:spLocks noChangeArrowheads="1"/>
            </p:cNvSpPr>
            <p:nvPr/>
          </p:nvSpPr>
          <p:spPr bwMode="auto">
            <a:xfrm>
              <a:off x="-3" y="-3"/>
              <a:ext cx="2227" cy="622"/>
            </a:xfrm>
            <a:prstGeom prst="rect">
              <a:avLst/>
            </a:prstGeom>
            <a:noFill/>
            <a:ln w="9525">
              <a:solidFill>
                <a:srgbClr val="A0A0A0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6600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it-IT">
                <a:ea typeface="ＭＳ Ｐゴシック" charset="0"/>
              </a:endParaRPr>
            </a:p>
          </p:txBody>
        </p:sp>
      </p:grpSp>
      <p:sp>
        <p:nvSpPr>
          <p:cNvPr id="787705" name="Rectangle 249"/>
          <p:cNvSpPr>
            <a:spLocks noChangeArrowheads="1"/>
          </p:cNvSpPr>
          <p:nvPr/>
        </p:nvSpPr>
        <p:spPr bwMode="auto">
          <a:xfrm>
            <a:off x="3035300" y="29400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6600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endParaRPr lang="it-IT">
              <a:ea typeface="ＭＳ Ｐゴシック" charset="0"/>
            </a:endParaRPr>
          </a:p>
        </p:txBody>
      </p:sp>
      <p:grpSp>
        <p:nvGrpSpPr>
          <p:cNvPr id="19463" name="Group 308"/>
          <p:cNvGrpSpPr>
            <a:grpSpLocks/>
          </p:cNvGrpSpPr>
          <p:nvPr/>
        </p:nvGrpSpPr>
        <p:grpSpPr bwMode="auto">
          <a:xfrm>
            <a:off x="684213" y="5191125"/>
            <a:ext cx="6048375" cy="1273175"/>
            <a:chOff x="-3" y="-3"/>
            <a:chExt cx="1942" cy="622"/>
          </a:xfrm>
        </p:grpSpPr>
        <p:grpSp>
          <p:nvGrpSpPr>
            <p:cNvPr id="19547" name="Group 306"/>
            <p:cNvGrpSpPr>
              <a:grpSpLocks/>
            </p:cNvGrpSpPr>
            <p:nvPr/>
          </p:nvGrpSpPr>
          <p:grpSpPr bwMode="auto">
            <a:xfrm>
              <a:off x="0" y="0"/>
              <a:ext cx="1936" cy="616"/>
              <a:chOff x="0" y="0"/>
              <a:chExt cx="1936" cy="616"/>
            </a:xfrm>
          </p:grpSpPr>
          <p:grpSp>
            <p:nvGrpSpPr>
              <p:cNvPr id="19549" name="Group 269"/>
              <p:cNvGrpSpPr>
                <a:grpSpLocks/>
              </p:cNvGrpSpPr>
              <p:nvPr/>
            </p:nvGrpSpPr>
            <p:grpSpPr bwMode="auto">
              <a:xfrm>
                <a:off x="0" y="0"/>
                <a:ext cx="716" cy="154"/>
                <a:chOff x="0" y="0"/>
                <a:chExt cx="716" cy="154"/>
              </a:xfrm>
            </p:grpSpPr>
            <p:sp>
              <p:nvSpPr>
                <p:cNvPr id="787724" name="Rectangle 268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716" cy="154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it-IT">
                    <a:ea typeface="ＭＳ Ｐゴシック" charset="0"/>
                  </a:endParaRPr>
                </a:p>
              </p:txBody>
            </p:sp>
            <p:grpSp>
              <p:nvGrpSpPr>
                <p:cNvPr id="19602" name="Group 267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716" cy="154"/>
                  <a:chOff x="0" y="0"/>
                  <a:chExt cx="716" cy="154"/>
                </a:xfrm>
              </p:grpSpPr>
              <p:sp>
                <p:nvSpPr>
                  <p:cNvPr id="787706" name="Rectangle 250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716" cy="154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 type="none" w="sm" len="sm"/>
                        <a:tailEnd type="none" w="sm" len="sm"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anchor="ctr"/>
                  <a:lstStyle/>
                  <a:p>
                    <a:pPr algn="l">
                      <a:defRPr/>
                    </a:pPr>
                    <a:r>
                      <a:rPr lang="it-IT" sz="1800" b="1">
                        <a:solidFill>
                          <a:srgbClr val="000000"/>
                        </a:solidFill>
                        <a:latin typeface="Arial" charset="0"/>
                        <a:ea typeface="ＭＳ Ｐゴシック" charset="0"/>
                        <a:cs typeface="Arial" charset="0"/>
                      </a:rPr>
                      <a:t>CodiceProdotto</a:t>
                    </a:r>
                    <a:endParaRPr lang="it-IT" sz="4000">
                      <a:ea typeface="ＭＳ Ｐゴシック" charset="0"/>
                    </a:endParaRPr>
                  </a:p>
                </p:txBody>
              </p:sp>
              <p:sp>
                <p:nvSpPr>
                  <p:cNvPr id="787722" name="Rectangle 266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716" cy="154"/>
                  </a:xfrm>
                  <a:prstGeom prst="rect">
                    <a:avLst/>
                  </a:prstGeom>
                  <a:noFill/>
                  <a:ln w="7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6600"/>
                        </a:solidFill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it-IT">
                      <a:ea typeface="ＭＳ Ｐゴシック" charset="0"/>
                    </a:endParaRPr>
                  </a:p>
                </p:txBody>
              </p:sp>
            </p:grpSp>
          </p:grpSp>
          <p:grpSp>
            <p:nvGrpSpPr>
              <p:cNvPr id="19550" name="Group 273"/>
              <p:cNvGrpSpPr>
                <a:grpSpLocks/>
              </p:cNvGrpSpPr>
              <p:nvPr/>
            </p:nvGrpSpPr>
            <p:grpSpPr bwMode="auto">
              <a:xfrm>
                <a:off x="716" y="0"/>
                <a:ext cx="456" cy="154"/>
                <a:chOff x="716" y="0"/>
                <a:chExt cx="456" cy="154"/>
              </a:xfrm>
            </p:grpSpPr>
            <p:sp>
              <p:nvSpPr>
                <p:cNvPr id="787728" name="Rectangle 272"/>
                <p:cNvSpPr>
                  <a:spLocks noChangeArrowheads="1"/>
                </p:cNvSpPr>
                <p:nvPr/>
              </p:nvSpPr>
              <p:spPr bwMode="auto">
                <a:xfrm>
                  <a:off x="716" y="0"/>
                  <a:ext cx="456" cy="154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it-IT">
                    <a:ea typeface="ＭＳ Ｐゴシック" charset="0"/>
                  </a:endParaRPr>
                </a:p>
              </p:txBody>
            </p:sp>
            <p:grpSp>
              <p:nvGrpSpPr>
                <p:cNvPr id="19598" name="Group 271"/>
                <p:cNvGrpSpPr>
                  <a:grpSpLocks/>
                </p:cNvGrpSpPr>
                <p:nvPr/>
              </p:nvGrpSpPr>
              <p:grpSpPr bwMode="auto">
                <a:xfrm>
                  <a:off x="716" y="0"/>
                  <a:ext cx="456" cy="154"/>
                  <a:chOff x="716" y="0"/>
                  <a:chExt cx="456" cy="154"/>
                </a:xfrm>
              </p:grpSpPr>
              <p:sp>
                <p:nvSpPr>
                  <p:cNvPr id="787707" name="Rectangle 251"/>
                  <p:cNvSpPr>
                    <a:spLocks noChangeArrowheads="1"/>
                  </p:cNvSpPr>
                  <p:nvPr/>
                </p:nvSpPr>
                <p:spPr bwMode="auto">
                  <a:xfrm>
                    <a:off x="716" y="0"/>
                    <a:ext cx="456" cy="154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 type="none" w="sm" len="sm"/>
                        <a:tailEnd type="none" w="sm" len="sm"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anchor="ctr"/>
                  <a:lstStyle/>
                  <a:p>
                    <a:pPr algn="l">
                      <a:defRPr/>
                    </a:pPr>
                    <a:r>
                      <a:rPr lang="it-IT" sz="1800" b="1">
                        <a:solidFill>
                          <a:srgbClr val="000000"/>
                        </a:solidFill>
                        <a:latin typeface="Arial" charset="0"/>
                        <a:ea typeface="ＭＳ Ｐゴシック" charset="0"/>
                        <a:cs typeface="Arial" charset="0"/>
                      </a:rPr>
                      <a:t>Nome</a:t>
                    </a:r>
                    <a:endParaRPr lang="it-IT" sz="4000">
                      <a:ea typeface="ＭＳ Ｐゴシック" charset="0"/>
                    </a:endParaRPr>
                  </a:p>
                </p:txBody>
              </p:sp>
              <p:sp>
                <p:nvSpPr>
                  <p:cNvPr id="787726" name="Rectangle 270"/>
                  <p:cNvSpPr>
                    <a:spLocks noChangeArrowheads="1"/>
                  </p:cNvSpPr>
                  <p:nvPr/>
                </p:nvSpPr>
                <p:spPr bwMode="auto">
                  <a:xfrm>
                    <a:off x="716" y="0"/>
                    <a:ext cx="456" cy="154"/>
                  </a:xfrm>
                  <a:prstGeom prst="rect">
                    <a:avLst/>
                  </a:prstGeom>
                  <a:noFill/>
                  <a:ln w="7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6600"/>
                        </a:solidFill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it-IT">
                      <a:ea typeface="ＭＳ Ｐゴシック" charset="0"/>
                    </a:endParaRPr>
                  </a:p>
                </p:txBody>
              </p:sp>
            </p:grpSp>
          </p:grpSp>
          <p:grpSp>
            <p:nvGrpSpPr>
              <p:cNvPr id="19551" name="Group 277"/>
              <p:cNvGrpSpPr>
                <a:grpSpLocks/>
              </p:cNvGrpSpPr>
              <p:nvPr/>
            </p:nvGrpSpPr>
            <p:grpSpPr bwMode="auto">
              <a:xfrm>
                <a:off x="1172" y="0"/>
                <a:ext cx="346" cy="154"/>
                <a:chOff x="1172" y="0"/>
                <a:chExt cx="346" cy="154"/>
              </a:xfrm>
            </p:grpSpPr>
            <p:sp>
              <p:nvSpPr>
                <p:cNvPr id="787732" name="Rectangle 276"/>
                <p:cNvSpPr>
                  <a:spLocks noChangeArrowheads="1"/>
                </p:cNvSpPr>
                <p:nvPr/>
              </p:nvSpPr>
              <p:spPr bwMode="auto">
                <a:xfrm>
                  <a:off x="1172" y="0"/>
                  <a:ext cx="346" cy="154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it-IT">
                    <a:ea typeface="ＭＳ Ｐゴシック" charset="0"/>
                  </a:endParaRPr>
                </a:p>
              </p:txBody>
            </p:sp>
            <p:grpSp>
              <p:nvGrpSpPr>
                <p:cNvPr id="19594" name="Group 275"/>
                <p:cNvGrpSpPr>
                  <a:grpSpLocks/>
                </p:cNvGrpSpPr>
                <p:nvPr/>
              </p:nvGrpSpPr>
              <p:grpSpPr bwMode="auto">
                <a:xfrm>
                  <a:off x="1172" y="0"/>
                  <a:ext cx="346" cy="154"/>
                  <a:chOff x="1172" y="0"/>
                  <a:chExt cx="346" cy="154"/>
                </a:xfrm>
              </p:grpSpPr>
              <p:sp>
                <p:nvSpPr>
                  <p:cNvPr id="787708" name="Rectangle 252"/>
                  <p:cNvSpPr>
                    <a:spLocks noChangeArrowheads="1"/>
                  </p:cNvSpPr>
                  <p:nvPr/>
                </p:nvSpPr>
                <p:spPr bwMode="auto">
                  <a:xfrm>
                    <a:off x="1172" y="0"/>
                    <a:ext cx="346" cy="154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 type="none" w="sm" len="sm"/>
                        <a:tailEnd type="none" w="sm" len="sm"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anchor="ctr"/>
                  <a:lstStyle/>
                  <a:p>
                    <a:pPr algn="l">
                      <a:defRPr/>
                    </a:pPr>
                    <a:r>
                      <a:rPr lang="it-IT" sz="1800" b="1">
                        <a:solidFill>
                          <a:srgbClr val="000000"/>
                        </a:solidFill>
                        <a:latin typeface="Arial" charset="0"/>
                        <a:ea typeface="ＭＳ Ｐゴシック" charset="0"/>
                        <a:cs typeface="Arial" charset="0"/>
                      </a:rPr>
                      <a:t>Marca</a:t>
                    </a:r>
                    <a:endParaRPr lang="it-IT" sz="4000">
                      <a:ea typeface="ＭＳ Ｐゴシック" charset="0"/>
                    </a:endParaRPr>
                  </a:p>
                </p:txBody>
              </p:sp>
              <p:sp>
                <p:nvSpPr>
                  <p:cNvPr id="787730" name="Rectangle 274"/>
                  <p:cNvSpPr>
                    <a:spLocks noChangeArrowheads="1"/>
                  </p:cNvSpPr>
                  <p:nvPr/>
                </p:nvSpPr>
                <p:spPr bwMode="auto">
                  <a:xfrm>
                    <a:off x="1172" y="0"/>
                    <a:ext cx="346" cy="154"/>
                  </a:xfrm>
                  <a:prstGeom prst="rect">
                    <a:avLst/>
                  </a:prstGeom>
                  <a:noFill/>
                  <a:ln w="7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6600"/>
                        </a:solidFill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it-IT">
                      <a:ea typeface="ＭＳ Ｐゴシック" charset="0"/>
                    </a:endParaRPr>
                  </a:p>
                </p:txBody>
              </p:sp>
            </p:grpSp>
          </p:grpSp>
          <p:grpSp>
            <p:nvGrpSpPr>
              <p:cNvPr id="19552" name="Group 281"/>
              <p:cNvGrpSpPr>
                <a:grpSpLocks/>
              </p:cNvGrpSpPr>
              <p:nvPr/>
            </p:nvGrpSpPr>
            <p:grpSpPr bwMode="auto">
              <a:xfrm>
                <a:off x="1518" y="0"/>
                <a:ext cx="418" cy="154"/>
                <a:chOff x="1518" y="0"/>
                <a:chExt cx="418" cy="154"/>
              </a:xfrm>
            </p:grpSpPr>
            <p:sp>
              <p:nvSpPr>
                <p:cNvPr id="787736" name="Rectangle 280"/>
                <p:cNvSpPr>
                  <a:spLocks noChangeArrowheads="1"/>
                </p:cNvSpPr>
                <p:nvPr/>
              </p:nvSpPr>
              <p:spPr bwMode="auto">
                <a:xfrm>
                  <a:off x="1518" y="0"/>
                  <a:ext cx="418" cy="154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it-IT">
                    <a:ea typeface="ＭＳ Ｐゴシック" charset="0"/>
                  </a:endParaRPr>
                </a:p>
              </p:txBody>
            </p:sp>
            <p:grpSp>
              <p:nvGrpSpPr>
                <p:cNvPr id="19590" name="Group 279"/>
                <p:cNvGrpSpPr>
                  <a:grpSpLocks/>
                </p:cNvGrpSpPr>
                <p:nvPr/>
              </p:nvGrpSpPr>
              <p:grpSpPr bwMode="auto">
                <a:xfrm>
                  <a:off x="1518" y="0"/>
                  <a:ext cx="418" cy="154"/>
                  <a:chOff x="1518" y="0"/>
                  <a:chExt cx="418" cy="154"/>
                </a:xfrm>
              </p:grpSpPr>
              <p:sp>
                <p:nvSpPr>
                  <p:cNvPr id="787709" name="Rectangle 253"/>
                  <p:cNvSpPr>
                    <a:spLocks noChangeArrowheads="1"/>
                  </p:cNvSpPr>
                  <p:nvPr/>
                </p:nvSpPr>
                <p:spPr bwMode="auto">
                  <a:xfrm>
                    <a:off x="1518" y="0"/>
                    <a:ext cx="418" cy="154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 type="none" w="sm" len="sm"/>
                        <a:tailEnd type="none" w="sm" len="sm"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anchor="ctr"/>
                  <a:lstStyle/>
                  <a:p>
                    <a:pPr algn="l">
                      <a:defRPr/>
                    </a:pPr>
                    <a:r>
                      <a:rPr lang="it-IT" sz="1800" b="1">
                        <a:solidFill>
                          <a:srgbClr val="000000"/>
                        </a:solidFill>
                        <a:latin typeface="Arial" charset="0"/>
                        <a:ea typeface="ＭＳ Ｐゴシック" charset="0"/>
                        <a:cs typeface="Arial" charset="0"/>
                      </a:rPr>
                      <a:t>Modello</a:t>
                    </a:r>
                    <a:endParaRPr lang="it-IT" sz="4000">
                      <a:ea typeface="ＭＳ Ｐゴシック" charset="0"/>
                    </a:endParaRPr>
                  </a:p>
                </p:txBody>
              </p:sp>
              <p:sp>
                <p:nvSpPr>
                  <p:cNvPr id="787734" name="Rectangle 278"/>
                  <p:cNvSpPr>
                    <a:spLocks noChangeArrowheads="1"/>
                  </p:cNvSpPr>
                  <p:nvPr/>
                </p:nvSpPr>
                <p:spPr bwMode="auto">
                  <a:xfrm>
                    <a:off x="1518" y="0"/>
                    <a:ext cx="418" cy="154"/>
                  </a:xfrm>
                  <a:prstGeom prst="rect">
                    <a:avLst/>
                  </a:prstGeom>
                  <a:noFill/>
                  <a:ln w="7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6600"/>
                        </a:solidFill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it-IT">
                      <a:ea typeface="ＭＳ Ｐゴシック" charset="0"/>
                    </a:endParaRPr>
                  </a:p>
                </p:txBody>
              </p:sp>
            </p:grpSp>
          </p:grpSp>
          <p:grpSp>
            <p:nvGrpSpPr>
              <p:cNvPr id="19553" name="Group 283"/>
              <p:cNvGrpSpPr>
                <a:grpSpLocks/>
              </p:cNvGrpSpPr>
              <p:nvPr/>
            </p:nvGrpSpPr>
            <p:grpSpPr bwMode="auto">
              <a:xfrm>
                <a:off x="0" y="154"/>
                <a:ext cx="716" cy="154"/>
                <a:chOff x="0" y="154"/>
                <a:chExt cx="716" cy="154"/>
              </a:xfrm>
            </p:grpSpPr>
            <p:sp>
              <p:nvSpPr>
                <p:cNvPr id="787710" name="Rectangle 254"/>
                <p:cNvSpPr>
                  <a:spLocks noChangeArrowheads="1"/>
                </p:cNvSpPr>
                <p:nvPr/>
              </p:nvSpPr>
              <p:spPr bwMode="auto">
                <a:xfrm>
                  <a:off x="0" y="154"/>
                  <a:ext cx="716" cy="1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6600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l">
                    <a:defRPr/>
                  </a:pPr>
                  <a:r>
                    <a:rPr lang="it-IT" sz="1800">
                      <a:solidFill>
                        <a:srgbClr val="000000"/>
                      </a:solidFill>
                      <a:latin typeface="Arial" charset="0"/>
                      <a:ea typeface="ＭＳ Ｐゴシック" charset="0"/>
                      <a:cs typeface="Arial" charset="0"/>
                    </a:rPr>
                    <a:t>0001</a:t>
                  </a:r>
                  <a:endParaRPr lang="it-IT" sz="4000">
                    <a:ea typeface="ＭＳ Ｐゴシック" charset="0"/>
                  </a:endParaRPr>
                </a:p>
              </p:txBody>
            </p:sp>
            <p:sp>
              <p:nvSpPr>
                <p:cNvPr id="787738" name="Rectangle 282"/>
                <p:cNvSpPr>
                  <a:spLocks noChangeArrowheads="1"/>
                </p:cNvSpPr>
                <p:nvPr/>
              </p:nvSpPr>
              <p:spPr bwMode="auto">
                <a:xfrm>
                  <a:off x="0" y="154"/>
                  <a:ext cx="716" cy="154"/>
                </a:xfrm>
                <a:prstGeom prst="rect">
                  <a:avLst/>
                </a:prstGeom>
                <a:noFill/>
                <a:ln w="7">
                  <a:solidFill>
                    <a:srgbClr val="C0C0C0"/>
                  </a:solidFill>
                  <a:miter lim="800000"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6600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it-IT">
                    <a:ea typeface="ＭＳ Ｐゴシック" charset="0"/>
                  </a:endParaRPr>
                </a:p>
              </p:txBody>
            </p:sp>
          </p:grpSp>
          <p:grpSp>
            <p:nvGrpSpPr>
              <p:cNvPr id="19554" name="Group 285"/>
              <p:cNvGrpSpPr>
                <a:grpSpLocks/>
              </p:cNvGrpSpPr>
              <p:nvPr/>
            </p:nvGrpSpPr>
            <p:grpSpPr bwMode="auto">
              <a:xfrm>
                <a:off x="716" y="154"/>
                <a:ext cx="456" cy="154"/>
                <a:chOff x="716" y="154"/>
                <a:chExt cx="456" cy="154"/>
              </a:xfrm>
            </p:grpSpPr>
            <p:sp>
              <p:nvSpPr>
                <p:cNvPr id="787711" name="Rectangle 255"/>
                <p:cNvSpPr>
                  <a:spLocks noChangeArrowheads="1"/>
                </p:cNvSpPr>
                <p:nvPr/>
              </p:nvSpPr>
              <p:spPr bwMode="auto">
                <a:xfrm>
                  <a:off x="716" y="154"/>
                  <a:ext cx="456" cy="1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6600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l">
                    <a:defRPr/>
                  </a:pPr>
                  <a:r>
                    <a:rPr lang="it-IT" sz="1800">
                      <a:solidFill>
                        <a:srgbClr val="000000"/>
                      </a:solidFill>
                      <a:latin typeface="Arial" charset="0"/>
                      <a:ea typeface="ＭＳ Ｐゴシック" charset="0"/>
                      <a:cs typeface="Arial" charset="0"/>
                    </a:rPr>
                    <a:t>Notebook</a:t>
                  </a:r>
                  <a:endParaRPr lang="it-IT" sz="4000">
                    <a:ea typeface="ＭＳ Ｐゴシック" charset="0"/>
                  </a:endParaRPr>
                </a:p>
              </p:txBody>
            </p:sp>
            <p:sp>
              <p:nvSpPr>
                <p:cNvPr id="787740" name="Rectangle 284"/>
                <p:cNvSpPr>
                  <a:spLocks noChangeArrowheads="1"/>
                </p:cNvSpPr>
                <p:nvPr/>
              </p:nvSpPr>
              <p:spPr bwMode="auto">
                <a:xfrm>
                  <a:off x="716" y="154"/>
                  <a:ext cx="456" cy="154"/>
                </a:xfrm>
                <a:prstGeom prst="rect">
                  <a:avLst/>
                </a:prstGeom>
                <a:noFill/>
                <a:ln w="7">
                  <a:solidFill>
                    <a:srgbClr val="C0C0C0"/>
                  </a:solidFill>
                  <a:miter lim="800000"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6600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it-IT">
                    <a:ea typeface="ＭＳ Ｐゴシック" charset="0"/>
                  </a:endParaRPr>
                </a:p>
              </p:txBody>
            </p:sp>
          </p:grpSp>
          <p:grpSp>
            <p:nvGrpSpPr>
              <p:cNvPr id="19555" name="Group 287"/>
              <p:cNvGrpSpPr>
                <a:grpSpLocks/>
              </p:cNvGrpSpPr>
              <p:nvPr/>
            </p:nvGrpSpPr>
            <p:grpSpPr bwMode="auto">
              <a:xfrm>
                <a:off x="1172" y="154"/>
                <a:ext cx="346" cy="154"/>
                <a:chOff x="1172" y="154"/>
                <a:chExt cx="346" cy="154"/>
              </a:xfrm>
            </p:grpSpPr>
            <p:sp>
              <p:nvSpPr>
                <p:cNvPr id="787712" name="Rectangle 256"/>
                <p:cNvSpPr>
                  <a:spLocks noChangeArrowheads="1"/>
                </p:cNvSpPr>
                <p:nvPr/>
              </p:nvSpPr>
              <p:spPr bwMode="auto">
                <a:xfrm>
                  <a:off x="1172" y="154"/>
                  <a:ext cx="346" cy="1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6600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l">
                    <a:defRPr/>
                  </a:pPr>
                  <a:r>
                    <a:rPr lang="it-IT" sz="1800">
                      <a:solidFill>
                        <a:srgbClr val="000000"/>
                      </a:solidFill>
                      <a:latin typeface="Arial" charset="0"/>
                      <a:ea typeface="ＭＳ Ｐゴシック" charset="0"/>
                      <a:cs typeface="Arial" charset="0"/>
                    </a:rPr>
                    <a:t>IBM</a:t>
                  </a:r>
                  <a:endParaRPr lang="it-IT" sz="4000">
                    <a:ea typeface="ＭＳ Ｐゴシック" charset="0"/>
                  </a:endParaRPr>
                </a:p>
              </p:txBody>
            </p:sp>
            <p:sp>
              <p:nvSpPr>
                <p:cNvPr id="787742" name="Rectangle 286"/>
                <p:cNvSpPr>
                  <a:spLocks noChangeArrowheads="1"/>
                </p:cNvSpPr>
                <p:nvPr/>
              </p:nvSpPr>
              <p:spPr bwMode="auto">
                <a:xfrm>
                  <a:off x="1172" y="154"/>
                  <a:ext cx="346" cy="154"/>
                </a:xfrm>
                <a:prstGeom prst="rect">
                  <a:avLst/>
                </a:prstGeom>
                <a:noFill/>
                <a:ln w="7">
                  <a:solidFill>
                    <a:srgbClr val="C0C0C0"/>
                  </a:solidFill>
                  <a:miter lim="800000"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6600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it-IT">
                    <a:ea typeface="ＭＳ Ｐゴシック" charset="0"/>
                  </a:endParaRPr>
                </a:p>
              </p:txBody>
            </p:sp>
          </p:grpSp>
          <p:grpSp>
            <p:nvGrpSpPr>
              <p:cNvPr id="19556" name="Group 289"/>
              <p:cNvGrpSpPr>
                <a:grpSpLocks/>
              </p:cNvGrpSpPr>
              <p:nvPr/>
            </p:nvGrpSpPr>
            <p:grpSpPr bwMode="auto">
              <a:xfrm>
                <a:off x="1518" y="154"/>
                <a:ext cx="418" cy="154"/>
                <a:chOff x="1518" y="154"/>
                <a:chExt cx="418" cy="154"/>
              </a:xfrm>
            </p:grpSpPr>
            <p:sp>
              <p:nvSpPr>
                <p:cNvPr id="787713" name="Rectangle 257"/>
                <p:cNvSpPr>
                  <a:spLocks noChangeArrowheads="1"/>
                </p:cNvSpPr>
                <p:nvPr/>
              </p:nvSpPr>
              <p:spPr bwMode="auto">
                <a:xfrm>
                  <a:off x="1518" y="154"/>
                  <a:ext cx="418" cy="1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6600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l">
                    <a:defRPr/>
                  </a:pPr>
                  <a:r>
                    <a:rPr lang="it-IT" sz="1800">
                      <a:solidFill>
                        <a:srgbClr val="000000"/>
                      </a:solidFill>
                      <a:latin typeface="Arial" charset="0"/>
                      <a:ea typeface="ＭＳ Ｐゴシック" charset="0"/>
                      <a:cs typeface="Arial" charset="0"/>
                    </a:rPr>
                    <a:t>390 x</a:t>
                  </a:r>
                  <a:endParaRPr lang="it-IT" sz="4000">
                    <a:ea typeface="ＭＳ Ｐゴシック" charset="0"/>
                  </a:endParaRPr>
                </a:p>
              </p:txBody>
            </p:sp>
            <p:sp>
              <p:nvSpPr>
                <p:cNvPr id="787744" name="Rectangle 288"/>
                <p:cNvSpPr>
                  <a:spLocks noChangeArrowheads="1"/>
                </p:cNvSpPr>
                <p:nvPr/>
              </p:nvSpPr>
              <p:spPr bwMode="auto">
                <a:xfrm>
                  <a:off x="1518" y="154"/>
                  <a:ext cx="418" cy="154"/>
                </a:xfrm>
                <a:prstGeom prst="rect">
                  <a:avLst/>
                </a:prstGeom>
                <a:noFill/>
                <a:ln w="7">
                  <a:solidFill>
                    <a:srgbClr val="C0C0C0"/>
                  </a:solidFill>
                  <a:miter lim="800000"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6600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it-IT">
                    <a:ea typeface="ＭＳ Ｐゴシック" charset="0"/>
                  </a:endParaRPr>
                </a:p>
              </p:txBody>
            </p:sp>
          </p:grpSp>
          <p:grpSp>
            <p:nvGrpSpPr>
              <p:cNvPr id="19557" name="Group 291"/>
              <p:cNvGrpSpPr>
                <a:grpSpLocks/>
              </p:cNvGrpSpPr>
              <p:nvPr/>
            </p:nvGrpSpPr>
            <p:grpSpPr bwMode="auto">
              <a:xfrm>
                <a:off x="0" y="308"/>
                <a:ext cx="716" cy="154"/>
                <a:chOff x="0" y="308"/>
                <a:chExt cx="716" cy="154"/>
              </a:xfrm>
            </p:grpSpPr>
            <p:sp>
              <p:nvSpPr>
                <p:cNvPr id="787714" name="Rectangle 258"/>
                <p:cNvSpPr>
                  <a:spLocks noChangeArrowheads="1"/>
                </p:cNvSpPr>
                <p:nvPr/>
              </p:nvSpPr>
              <p:spPr bwMode="auto">
                <a:xfrm>
                  <a:off x="0" y="308"/>
                  <a:ext cx="716" cy="1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6600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l">
                    <a:defRPr/>
                  </a:pPr>
                  <a:r>
                    <a:rPr lang="it-IT" sz="1800">
                      <a:solidFill>
                        <a:srgbClr val="000000"/>
                      </a:solidFill>
                      <a:latin typeface="Arial" charset="0"/>
                      <a:ea typeface="ＭＳ Ｐゴシック" charset="0"/>
                      <a:cs typeface="Arial" charset="0"/>
                    </a:rPr>
                    <a:t>0002</a:t>
                  </a:r>
                  <a:endParaRPr lang="it-IT" sz="4000">
                    <a:ea typeface="ＭＳ Ｐゴシック" charset="0"/>
                  </a:endParaRPr>
                </a:p>
              </p:txBody>
            </p:sp>
            <p:sp>
              <p:nvSpPr>
                <p:cNvPr id="787746" name="Rectangle 290"/>
                <p:cNvSpPr>
                  <a:spLocks noChangeArrowheads="1"/>
                </p:cNvSpPr>
                <p:nvPr/>
              </p:nvSpPr>
              <p:spPr bwMode="auto">
                <a:xfrm>
                  <a:off x="0" y="308"/>
                  <a:ext cx="716" cy="154"/>
                </a:xfrm>
                <a:prstGeom prst="rect">
                  <a:avLst/>
                </a:prstGeom>
                <a:noFill/>
                <a:ln w="7">
                  <a:solidFill>
                    <a:srgbClr val="C0C0C0"/>
                  </a:solidFill>
                  <a:miter lim="800000"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6600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it-IT">
                    <a:ea typeface="ＭＳ Ｐゴシック" charset="0"/>
                  </a:endParaRPr>
                </a:p>
              </p:txBody>
            </p:sp>
          </p:grpSp>
          <p:grpSp>
            <p:nvGrpSpPr>
              <p:cNvPr id="19558" name="Group 293"/>
              <p:cNvGrpSpPr>
                <a:grpSpLocks/>
              </p:cNvGrpSpPr>
              <p:nvPr/>
            </p:nvGrpSpPr>
            <p:grpSpPr bwMode="auto">
              <a:xfrm>
                <a:off x="716" y="308"/>
                <a:ext cx="456" cy="154"/>
                <a:chOff x="716" y="308"/>
                <a:chExt cx="456" cy="154"/>
              </a:xfrm>
            </p:grpSpPr>
            <p:sp>
              <p:nvSpPr>
                <p:cNvPr id="787715" name="Rectangle 259"/>
                <p:cNvSpPr>
                  <a:spLocks noChangeArrowheads="1"/>
                </p:cNvSpPr>
                <p:nvPr/>
              </p:nvSpPr>
              <p:spPr bwMode="auto">
                <a:xfrm>
                  <a:off x="716" y="308"/>
                  <a:ext cx="456" cy="1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6600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l">
                    <a:defRPr/>
                  </a:pPr>
                  <a:r>
                    <a:rPr lang="it-IT" sz="1800">
                      <a:solidFill>
                        <a:srgbClr val="000000"/>
                      </a:solidFill>
                      <a:latin typeface="Arial" charset="0"/>
                      <a:ea typeface="ＭＳ Ｐゴシック" charset="0"/>
                      <a:cs typeface="Arial" charset="0"/>
                    </a:rPr>
                    <a:t>Desktop</a:t>
                  </a:r>
                  <a:endParaRPr lang="it-IT" sz="4000">
                    <a:ea typeface="ＭＳ Ｐゴシック" charset="0"/>
                  </a:endParaRPr>
                </a:p>
              </p:txBody>
            </p:sp>
            <p:sp>
              <p:nvSpPr>
                <p:cNvPr id="787748" name="Rectangle 292"/>
                <p:cNvSpPr>
                  <a:spLocks noChangeArrowheads="1"/>
                </p:cNvSpPr>
                <p:nvPr/>
              </p:nvSpPr>
              <p:spPr bwMode="auto">
                <a:xfrm>
                  <a:off x="716" y="308"/>
                  <a:ext cx="456" cy="154"/>
                </a:xfrm>
                <a:prstGeom prst="rect">
                  <a:avLst/>
                </a:prstGeom>
                <a:noFill/>
                <a:ln w="7">
                  <a:solidFill>
                    <a:srgbClr val="C0C0C0"/>
                  </a:solidFill>
                  <a:miter lim="800000"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6600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it-IT">
                    <a:ea typeface="ＭＳ Ｐゴシック" charset="0"/>
                  </a:endParaRPr>
                </a:p>
              </p:txBody>
            </p:sp>
          </p:grpSp>
          <p:grpSp>
            <p:nvGrpSpPr>
              <p:cNvPr id="19559" name="Group 295"/>
              <p:cNvGrpSpPr>
                <a:grpSpLocks/>
              </p:cNvGrpSpPr>
              <p:nvPr/>
            </p:nvGrpSpPr>
            <p:grpSpPr bwMode="auto">
              <a:xfrm>
                <a:off x="1172" y="308"/>
                <a:ext cx="346" cy="154"/>
                <a:chOff x="1172" y="308"/>
                <a:chExt cx="346" cy="154"/>
              </a:xfrm>
            </p:grpSpPr>
            <p:sp>
              <p:nvSpPr>
                <p:cNvPr id="787716" name="Rectangle 260"/>
                <p:cNvSpPr>
                  <a:spLocks noChangeArrowheads="1"/>
                </p:cNvSpPr>
                <p:nvPr/>
              </p:nvSpPr>
              <p:spPr bwMode="auto">
                <a:xfrm>
                  <a:off x="1172" y="308"/>
                  <a:ext cx="346" cy="1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6600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l">
                    <a:defRPr/>
                  </a:pPr>
                  <a:r>
                    <a:rPr lang="it-IT" sz="1800">
                      <a:solidFill>
                        <a:srgbClr val="000000"/>
                      </a:solidFill>
                      <a:latin typeface="Arial" charset="0"/>
                      <a:ea typeface="ＭＳ Ｐゴシック" charset="0"/>
                      <a:cs typeface="Arial" charset="0"/>
                    </a:rPr>
                    <a:t>IBM</a:t>
                  </a:r>
                  <a:endParaRPr lang="it-IT" sz="4000">
                    <a:ea typeface="ＭＳ Ｐゴシック" charset="0"/>
                  </a:endParaRPr>
                </a:p>
              </p:txBody>
            </p:sp>
            <p:sp>
              <p:nvSpPr>
                <p:cNvPr id="787750" name="Rectangle 294"/>
                <p:cNvSpPr>
                  <a:spLocks noChangeArrowheads="1"/>
                </p:cNvSpPr>
                <p:nvPr/>
              </p:nvSpPr>
              <p:spPr bwMode="auto">
                <a:xfrm>
                  <a:off x="1172" y="308"/>
                  <a:ext cx="346" cy="154"/>
                </a:xfrm>
                <a:prstGeom prst="rect">
                  <a:avLst/>
                </a:prstGeom>
                <a:noFill/>
                <a:ln w="7">
                  <a:solidFill>
                    <a:srgbClr val="C0C0C0"/>
                  </a:solidFill>
                  <a:miter lim="800000"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6600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it-IT">
                    <a:ea typeface="ＭＳ Ｐゴシック" charset="0"/>
                  </a:endParaRPr>
                </a:p>
              </p:txBody>
            </p:sp>
          </p:grpSp>
          <p:grpSp>
            <p:nvGrpSpPr>
              <p:cNvPr id="19560" name="Group 297"/>
              <p:cNvGrpSpPr>
                <a:grpSpLocks/>
              </p:cNvGrpSpPr>
              <p:nvPr/>
            </p:nvGrpSpPr>
            <p:grpSpPr bwMode="auto">
              <a:xfrm>
                <a:off x="1518" y="308"/>
                <a:ext cx="418" cy="154"/>
                <a:chOff x="1518" y="308"/>
                <a:chExt cx="418" cy="154"/>
              </a:xfrm>
            </p:grpSpPr>
            <p:sp>
              <p:nvSpPr>
                <p:cNvPr id="787717" name="Rectangle 261"/>
                <p:cNvSpPr>
                  <a:spLocks noChangeArrowheads="1"/>
                </p:cNvSpPr>
                <p:nvPr/>
              </p:nvSpPr>
              <p:spPr bwMode="auto">
                <a:xfrm>
                  <a:off x="1518" y="308"/>
                  <a:ext cx="418" cy="1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6600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l">
                    <a:defRPr/>
                  </a:pPr>
                  <a:r>
                    <a:rPr lang="it-IT" sz="1800">
                      <a:solidFill>
                        <a:srgbClr val="000000"/>
                      </a:solidFill>
                      <a:latin typeface="Arial" charset="0"/>
                      <a:ea typeface="ＭＳ Ｐゴシック" charset="0"/>
                      <a:cs typeface="Arial" charset="0"/>
                    </a:rPr>
                    <a:t>510</a:t>
                  </a:r>
                  <a:endParaRPr lang="it-IT" sz="4000">
                    <a:ea typeface="ＭＳ Ｐゴシック" charset="0"/>
                  </a:endParaRPr>
                </a:p>
              </p:txBody>
            </p:sp>
            <p:sp>
              <p:nvSpPr>
                <p:cNvPr id="787752" name="Rectangle 296"/>
                <p:cNvSpPr>
                  <a:spLocks noChangeArrowheads="1"/>
                </p:cNvSpPr>
                <p:nvPr/>
              </p:nvSpPr>
              <p:spPr bwMode="auto">
                <a:xfrm>
                  <a:off x="1518" y="308"/>
                  <a:ext cx="418" cy="154"/>
                </a:xfrm>
                <a:prstGeom prst="rect">
                  <a:avLst/>
                </a:prstGeom>
                <a:noFill/>
                <a:ln w="7">
                  <a:solidFill>
                    <a:srgbClr val="C0C0C0"/>
                  </a:solidFill>
                  <a:miter lim="800000"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6600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it-IT">
                    <a:ea typeface="ＭＳ Ｐゴシック" charset="0"/>
                  </a:endParaRPr>
                </a:p>
              </p:txBody>
            </p:sp>
          </p:grpSp>
          <p:grpSp>
            <p:nvGrpSpPr>
              <p:cNvPr id="19561" name="Group 299"/>
              <p:cNvGrpSpPr>
                <a:grpSpLocks/>
              </p:cNvGrpSpPr>
              <p:nvPr/>
            </p:nvGrpSpPr>
            <p:grpSpPr bwMode="auto">
              <a:xfrm>
                <a:off x="0" y="462"/>
                <a:ext cx="716" cy="154"/>
                <a:chOff x="0" y="462"/>
                <a:chExt cx="716" cy="154"/>
              </a:xfrm>
            </p:grpSpPr>
            <p:sp>
              <p:nvSpPr>
                <p:cNvPr id="787718" name="Rectangle 262"/>
                <p:cNvSpPr>
                  <a:spLocks noChangeArrowheads="1"/>
                </p:cNvSpPr>
                <p:nvPr/>
              </p:nvSpPr>
              <p:spPr bwMode="auto">
                <a:xfrm>
                  <a:off x="0" y="462"/>
                  <a:ext cx="716" cy="1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6600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l">
                    <a:defRPr/>
                  </a:pPr>
                  <a:r>
                    <a:rPr lang="it-IT" sz="1800">
                      <a:solidFill>
                        <a:srgbClr val="000000"/>
                      </a:solidFill>
                      <a:latin typeface="Arial" charset="0"/>
                      <a:ea typeface="ＭＳ Ｐゴシック" charset="0"/>
                      <a:cs typeface="Arial" charset="0"/>
                    </a:rPr>
                    <a:t>0003</a:t>
                  </a:r>
                  <a:endParaRPr lang="it-IT" sz="4000">
                    <a:ea typeface="ＭＳ Ｐゴシック" charset="0"/>
                  </a:endParaRPr>
                </a:p>
              </p:txBody>
            </p:sp>
            <p:sp>
              <p:nvSpPr>
                <p:cNvPr id="787754" name="Rectangle 298"/>
                <p:cNvSpPr>
                  <a:spLocks noChangeArrowheads="1"/>
                </p:cNvSpPr>
                <p:nvPr/>
              </p:nvSpPr>
              <p:spPr bwMode="auto">
                <a:xfrm>
                  <a:off x="0" y="462"/>
                  <a:ext cx="716" cy="154"/>
                </a:xfrm>
                <a:prstGeom prst="rect">
                  <a:avLst/>
                </a:prstGeom>
                <a:noFill/>
                <a:ln w="7">
                  <a:solidFill>
                    <a:srgbClr val="C0C0C0"/>
                  </a:solidFill>
                  <a:miter lim="800000"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6600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it-IT">
                    <a:ea typeface="ＭＳ Ｐゴシック" charset="0"/>
                  </a:endParaRPr>
                </a:p>
              </p:txBody>
            </p:sp>
          </p:grpSp>
          <p:grpSp>
            <p:nvGrpSpPr>
              <p:cNvPr id="19562" name="Group 301"/>
              <p:cNvGrpSpPr>
                <a:grpSpLocks/>
              </p:cNvGrpSpPr>
              <p:nvPr/>
            </p:nvGrpSpPr>
            <p:grpSpPr bwMode="auto">
              <a:xfrm>
                <a:off x="716" y="462"/>
                <a:ext cx="456" cy="154"/>
                <a:chOff x="716" y="462"/>
                <a:chExt cx="456" cy="154"/>
              </a:xfrm>
            </p:grpSpPr>
            <p:sp>
              <p:nvSpPr>
                <p:cNvPr id="787719" name="Rectangle 263"/>
                <p:cNvSpPr>
                  <a:spLocks noChangeArrowheads="1"/>
                </p:cNvSpPr>
                <p:nvPr/>
              </p:nvSpPr>
              <p:spPr bwMode="auto">
                <a:xfrm>
                  <a:off x="716" y="462"/>
                  <a:ext cx="456" cy="1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6600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l">
                    <a:defRPr/>
                  </a:pPr>
                  <a:r>
                    <a:rPr lang="it-IT" sz="1800">
                      <a:solidFill>
                        <a:srgbClr val="000000"/>
                      </a:solidFill>
                      <a:latin typeface="Arial" charset="0"/>
                      <a:ea typeface="ＭＳ Ｐゴシック" charset="0"/>
                      <a:cs typeface="Arial" charset="0"/>
                    </a:rPr>
                    <a:t>Desktop</a:t>
                  </a:r>
                  <a:endParaRPr lang="it-IT" sz="4000">
                    <a:ea typeface="ＭＳ Ｐゴシック" charset="0"/>
                  </a:endParaRPr>
                </a:p>
              </p:txBody>
            </p:sp>
            <p:sp>
              <p:nvSpPr>
                <p:cNvPr id="787756" name="Rectangle 300"/>
                <p:cNvSpPr>
                  <a:spLocks noChangeArrowheads="1"/>
                </p:cNvSpPr>
                <p:nvPr/>
              </p:nvSpPr>
              <p:spPr bwMode="auto">
                <a:xfrm>
                  <a:off x="716" y="462"/>
                  <a:ext cx="456" cy="154"/>
                </a:xfrm>
                <a:prstGeom prst="rect">
                  <a:avLst/>
                </a:prstGeom>
                <a:noFill/>
                <a:ln w="7">
                  <a:solidFill>
                    <a:srgbClr val="C0C0C0"/>
                  </a:solidFill>
                  <a:miter lim="800000"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6600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it-IT">
                    <a:ea typeface="ＭＳ Ｐゴシック" charset="0"/>
                  </a:endParaRPr>
                </a:p>
              </p:txBody>
            </p:sp>
          </p:grpSp>
          <p:grpSp>
            <p:nvGrpSpPr>
              <p:cNvPr id="19563" name="Group 303"/>
              <p:cNvGrpSpPr>
                <a:grpSpLocks/>
              </p:cNvGrpSpPr>
              <p:nvPr/>
            </p:nvGrpSpPr>
            <p:grpSpPr bwMode="auto">
              <a:xfrm>
                <a:off x="1172" y="462"/>
                <a:ext cx="346" cy="154"/>
                <a:chOff x="1172" y="462"/>
                <a:chExt cx="346" cy="154"/>
              </a:xfrm>
            </p:grpSpPr>
            <p:sp>
              <p:nvSpPr>
                <p:cNvPr id="787720" name="Rectangle 264"/>
                <p:cNvSpPr>
                  <a:spLocks noChangeArrowheads="1"/>
                </p:cNvSpPr>
                <p:nvPr/>
              </p:nvSpPr>
              <p:spPr bwMode="auto">
                <a:xfrm>
                  <a:off x="1172" y="462"/>
                  <a:ext cx="346" cy="1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6600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l">
                    <a:defRPr/>
                  </a:pPr>
                  <a:r>
                    <a:rPr lang="it-IT" sz="1800">
                      <a:solidFill>
                        <a:srgbClr val="000000"/>
                      </a:solidFill>
                      <a:latin typeface="Arial" charset="0"/>
                      <a:ea typeface="ＭＳ Ｐゴシック" charset="0"/>
                      <a:cs typeface="Arial" charset="0"/>
                    </a:rPr>
                    <a:t>ACER</a:t>
                  </a:r>
                  <a:endParaRPr lang="it-IT" sz="4000">
                    <a:ea typeface="ＭＳ Ｐゴシック" charset="0"/>
                  </a:endParaRPr>
                </a:p>
              </p:txBody>
            </p:sp>
            <p:sp>
              <p:nvSpPr>
                <p:cNvPr id="787758" name="Rectangle 302"/>
                <p:cNvSpPr>
                  <a:spLocks noChangeArrowheads="1"/>
                </p:cNvSpPr>
                <p:nvPr/>
              </p:nvSpPr>
              <p:spPr bwMode="auto">
                <a:xfrm>
                  <a:off x="1172" y="462"/>
                  <a:ext cx="346" cy="154"/>
                </a:xfrm>
                <a:prstGeom prst="rect">
                  <a:avLst/>
                </a:prstGeom>
                <a:noFill/>
                <a:ln w="7">
                  <a:solidFill>
                    <a:srgbClr val="C0C0C0"/>
                  </a:solidFill>
                  <a:miter lim="800000"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6600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it-IT">
                    <a:ea typeface="ＭＳ Ｐゴシック" charset="0"/>
                  </a:endParaRPr>
                </a:p>
              </p:txBody>
            </p:sp>
          </p:grpSp>
          <p:grpSp>
            <p:nvGrpSpPr>
              <p:cNvPr id="19564" name="Group 305"/>
              <p:cNvGrpSpPr>
                <a:grpSpLocks/>
              </p:cNvGrpSpPr>
              <p:nvPr/>
            </p:nvGrpSpPr>
            <p:grpSpPr bwMode="auto">
              <a:xfrm>
                <a:off x="1518" y="462"/>
                <a:ext cx="418" cy="154"/>
                <a:chOff x="1518" y="462"/>
                <a:chExt cx="418" cy="154"/>
              </a:xfrm>
            </p:grpSpPr>
            <p:sp>
              <p:nvSpPr>
                <p:cNvPr id="787721" name="Rectangle 265"/>
                <p:cNvSpPr>
                  <a:spLocks noChangeArrowheads="1"/>
                </p:cNvSpPr>
                <p:nvPr/>
              </p:nvSpPr>
              <p:spPr bwMode="auto">
                <a:xfrm>
                  <a:off x="1518" y="462"/>
                  <a:ext cx="418" cy="1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6600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l">
                    <a:defRPr/>
                  </a:pPr>
                  <a:r>
                    <a:rPr lang="it-IT" sz="1800">
                      <a:solidFill>
                        <a:srgbClr val="000000"/>
                      </a:solidFill>
                      <a:latin typeface="Arial" charset="0"/>
                      <a:ea typeface="ＭＳ Ｐゴシック" charset="0"/>
                      <a:cs typeface="Arial" charset="0"/>
                    </a:rPr>
                    <a:t>730</a:t>
                  </a:r>
                  <a:endParaRPr lang="it-IT" sz="4000">
                    <a:ea typeface="ＭＳ Ｐゴシック" charset="0"/>
                  </a:endParaRPr>
                </a:p>
              </p:txBody>
            </p:sp>
            <p:sp>
              <p:nvSpPr>
                <p:cNvPr id="787760" name="Rectangle 304"/>
                <p:cNvSpPr>
                  <a:spLocks noChangeArrowheads="1"/>
                </p:cNvSpPr>
                <p:nvPr/>
              </p:nvSpPr>
              <p:spPr bwMode="auto">
                <a:xfrm>
                  <a:off x="1518" y="462"/>
                  <a:ext cx="418" cy="154"/>
                </a:xfrm>
                <a:prstGeom prst="rect">
                  <a:avLst/>
                </a:prstGeom>
                <a:noFill/>
                <a:ln w="7">
                  <a:solidFill>
                    <a:srgbClr val="C0C0C0"/>
                  </a:solidFill>
                  <a:miter lim="800000"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6600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it-IT">
                    <a:ea typeface="ＭＳ Ｐゴシック" charset="0"/>
                  </a:endParaRPr>
                </a:p>
              </p:txBody>
            </p:sp>
          </p:grpSp>
        </p:grpSp>
        <p:sp>
          <p:nvSpPr>
            <p:cNvPr id="787763" name="Rectangle 307"/>
            <p:cNvSpPr>
              <a:spLocks noChangeArrowheads="1"/>
            </p:cNvSpPr>
            <p:nvPr/>
          </p:nvSpPr>
          <p:spPr bwMode="auto">
            <a:xfrm>
              <a:off x="-3" y="-3"/>
              <a:ext cx="1942" cy="622"/>
            </a:xfrm>
            <a:prstGeom prst="rect">
              <a:avLst/>
            </a:prstGeom>
            <a:noFill/>
            <a:ln w="9525">
              <a:solidFill>
                <a:srgbClr val="A0A0A0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6600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it-IT">
                <a:ea typeface="ＭＳ Ｐゴシック" charset="0"/>
              </a:endParaRPr>
            </a:p>
          </p:txBody>
        </p:sp>
      </p:grpSp>
      <p:sp>
        <p:nvSpPr>
          <p:cNvPr id="787765" name="Text Box 309"/>
          <p:cNvSpPr txBox="1">
            <a:spLocks noChangeArrowheads="1"/>
          </p:cNvSpPr>
          <p:nvPr/>
        </p:nvSpPr>
        <p:spPr bwMode="auto">
          <a:xfrm>
            <a:off x="7045325" y="5589588"/>
            <a:ext cx="13430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6600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it-IT" sz="2000" b="1">
                <a:latin typeface="Verdana" charset="0"/>
                <a:ea typeface="ＭＳ Ｐゴシック" charset="0"/>
                <a:cs typeface="Times New Roman" charset="0"/>
              </a:rPr>
              <a:t>Prodotti</a:t>
            </a:r>
          </a:p>
        </p:txBody>
      </p:sp>
      <p:sp>
        <p:nvSpPr>
          <p:cNvPr id="787767" name="Text Box 311"/>
          <p:cNvSpPr txBox="1">
            <a:spLocks noChangeArrowheads="1"/>
          </p:cNvSpPr>
          <p:nvPr/>
        </p:nvSpPr>
        <p:spPr bwMode="auto">
          <a:xfrm>
            <a:off x="6950075" y="3248025"/>
            <a:ext cx="14382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6600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it-IT" sz="2000" b="1">
                <a:latin typeface="Verdana" charset="0"/>
                <a:ea typeface="ＭＳ Ｐゴシック" charset="0"/>
                <a:cs typeface="Times New Roman" charset="0"/>
              </a:rPr>
              <a:t>Catalogo</a:t>
            </a:r>
          </a:p>
        </p:txBody>
      </p:sp>
      <p:grpSp>
        <p:nvGrpSpPr>
          <p:cNvPr id="19466" name="Group 312"/>
          <p:cNvGrpSpPr>
            <a:grpSpLocks/>
          </p:cNvGrpSpPr>
          <p:nvPr/>
        </p:nvGrpSpPr>
        <p:grpSpPr bwMode="auto">
          <a:xfrm>
            <a:off x="684213" y="2492375"/>
            <a:ext cx="6048375" cy="2520950"/>
            <a:chOff x="-3" y="-3"/>
            <a:chExt cx="1835" cy="1238"/>
          </a:xfrm>
        </p:grpSpPr>
        <p:grpSp>
          <p:nvGrpSpPr>
            <p:cNvPr id="19467" name="Group 313"/>
            <p:cNvGrpSpPr>
              <a:grpSpLocks/>
            </p:cNvGrpSpPr>
            <p:nvPr/>
          </p:nvGrpSpPr>
          <p:grpSpPr bwMode="auto">
            <a:xfrm>
              <a:off x="0" y="0"/>
              <a:ext cx="1829" cy="1232"/>
              <a:chOff x="0" y="0"/>
              <a:chExt cx="1829" cy="1232"/>
            </a:xfrm>
          </p:grpSpPr>
          <p:grpSp>
            <p:nvGrpSpPr>
              <p:cNvPr id="19469" name="Group 314"/>
              <p:cNvGrpSpPr>
                <a:grpSpLocks/>
              </p:cNvGrpSpPr>
              <p:nvPr/>
            </p:nvGrpSpPr>
            <p:grpSpPr bwMode="auto">
              <a:xfrm>
                <a:off x="0" y="0"/>
                <a:ext cx="733" cy="154"/>
                <a:chOff x="0" y="0"/>
                <a:chExt cx="733" cy="154"/>
              </a:xfrm>
            </p:grpSpPr>
            <p:sp>
              <p:nvSpPr>
                <p:cNvPr id="787771" name="Rectangle 315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733" cy="154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it-IT">
                    <a:ea typeface="ＭＳ Ｐゴシック" charset="0"/>
                  </a:endParaRPr>
                </a:p>
              </p:txBody>
            </p:sp>
            <p:grpSp>
              <p:nvGrpSpPr>
                <p:cNvPr id="19544" name="Group 316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733" cy="154"/>
                  <a:chOff x="0" y="0"/>
                  <a:chExt cx="733" cy="154"/>
                </a:xfrm>
              </p:grpSpPr>
              <p:sp>
                <p:nvSpPr>
                  <p:cNvPr id="787773" name="Rectangle 317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733" cy="154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 type="none" w="sm" len="sm"/>
                        <a:tailEnd type="none" w="sm" len="sm"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anchor="ctr"/>
                  <a:lstStyle/>
                  <a:p>
                    <a:pPr algn="l">
                      <a:defRPr/>
                    </a:pPr>
                    <a:r>
                      <a:rPr lang="it-IT" sz="1800" b="1">
                        <a:solidFill>
                          <a:srgbClr val="000000"/>
                        </a:solidFill>
                        <a:latin typeface="Arial" charset="0"/>
                        <a:ea typeface="ＭＳ Ｐゴシック" charset="0"/>
                        <a:cs typeface="Arial" charset="0"/>
                      </a:rPr>
                      <a:t>Fornitore</a:t>
                    </a:r>
                    <a:endParaRPr lang="it-IT" sz="4000">
                      <a:ea typeface="ＭＳ Ｐゴシック" charset="0"/>
                    </a:endParaRPr>
                  </a:p>
                </p:txBody>
              </p:sp>
              <p:sp>
                <p:nvSpPr>
                  <p:cNvPr id="787774" name="Rectangle 318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733" cy="154"/>
                  </a:xfrm>
                  <a:prstGeom prst="rect">
                    <a:avLst/>
                  </a:prstGeom>
                  <a:noFill/>
                  <a:ln w="7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6600"/>
                        </a:solidFill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it-IT">
                      <a:ea typeface="ＭＳ Ｐゴシック" charset="0"/>
                    </a:endParaRPr>
                  </a:p>
                </p:txBody>
              </p:sp>
            </p:grpSp>
          </p:grpSp>
          <p:grpSp>
            <p:nvGrpSpPr>
              <p:cNvPr id="19470" name="Group 319"/>
              <p:cNvGrpSpPr>
                <a:grpSpLocks/>
              </p:cNvGrpSpPr>
              <p:nvPr/>
            </p:nvGrpSpPr>
            <p:grpSpPr bwMode="auto">
              <a:xfrm>
                <a:off x="733" y="0"/>
                <a:ext cx="716" cy="154"/>
                <a:chOff x="733" y="0"/>
                <a:chExt cx="716" cy="154"/>
              </a:xfrm>
            </p:grpSpPr>
            <p:sp>
              <p:nvSpPr>
                <p:cNvPr id="787776" name="Rectangle 320"/>
                <p:cNvSpPr>
                  <a:spLocks noChangeArrowheads="1"/>
                </p:cNvSpPr>
                <p:nvPr/>
              </p:nvSpPr>
              <p:spPr bwMode="auto">
                <a:xfrm>
                  <a:off x="733" y="0"/>
                  <a:ext cx="716" cy="154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it-IT">
                    <a:ea typeface="ＭＳ Ｐゴシック" charset="0"/>
                  </a:endParaRPr>
                </a:p>
              </p:txBody>
            </p:sp>
            <p:grpSp>
              <p:nvGrpSpPr>
                <p:cNvPr id="19540" name="Group 321"/>
                <p:cNvGrpSpPr>
                  <a:grpSpLocks/>
                </p:cNvGrpSpPr>
                <p:nvPr/>
              </p:nvGrpSpPr>
              <p:grpSpPr bwMode="auto">
                <a:xfrm>
                  <a:off x="733" y="0"/>
                  <a:ext cx="716" cy="154"/>
                  <a:chOff x="733" y="0"/>
                  <a:chExt cx="716" cy="154"/>
                </a:xfrm>
              </p:grpSpPr>
              <p:sp>
                <p:nvSpPr>
                  <p:cNvPr id="787778" name="Rectangle 322"/>
                  <p:cNvSpPr>
                    <a:spLocks noChangeArrowheads="1"/>
                  </p:cNvSpPr>
                  <p:nvPr/>
                </p:nvSpPr>
                <p:spPr bwMode="auto">
                  <a:xfrm>
                    <a:off x="733" y="0"/>
                    <a:ext cx="716" cy="154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 type="none" w="sm" len="sm"/>
                        <a:tailEnd type="none" w="sm" len="sm"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anchor="ctr"/>
                  <a:lstStyle/>
                  <a:p>
                    <a:pPr algn="l">
                      <a:defRPr/>
                    </a:pPr>
                    <a:r>
                      <a:rPr lang="it-IT" sz="1800" b="1">
                        <a:solidFill>
                          <a:srgbClr val="000000"/>
                        </a:solidFill>
                        <a:latin typeface="Arial" charset="0"/>
                        <a:ea typeface="ＭＳ Ｐゴシック" charset="0"/>
                        <a:cs typeface="Arial" charset="0"/>
                      </a:rPr>
                      <a:t>Prodotto</a:t>
                    </a:r>
                    <a:endParaRPr lang="it-IT" sz="4000">
                      <a:ea typeface="ＭＳ Ｐゴシック" charset="0"/>
                    </a:endParaRPr>
                  </a:p>
                </p:txBody>
              </p:sp>
              <p:sp>
                <p:nvSpPr>
                  <p:cNvPr id="787779" name="Rectangle 323"/>
                  <p:cNvSpPr>
                    <a:spLocks noChangeArrowheads="1"/>
                  </p:cNvSpPr>
                  <p:nvPr/>
                </p:nvSpPr>
                <p:spPr bwMode="auto">
                  <a:xfrm>
                    <a:off x="733" y="0"/>
                    <a:ext cx="716" cy="154"/>
                  </a:xfrm>
                  <a:prstGeom prst="rect">
                    <a:avLst/>
                  </a:prstGeom>
                  <a:noFill/>
                  <a:ln w="7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6600"/>
                        </a:solidFill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it-IT">
                      <a:ea typeface="ＭＳ Ｐゴシック" charset="0"/>
                    </a:endParaRPr>
                  </a:p>
                </p:txBody>
              </p:sp>
            </p:grpSp>
          </p:grpSp>
          <p:grpSp>
            <p:nvGrpSpPr>
              <p:cNvPr id="19471" name="Group 324"/>
              <p:cNvGrpSpPr>
                <a:grpSpLocks/>
              </p:cNvGrpSpPr>
              <p:nvPr/>
            </p:nvGrpSpPr>
            <p:grpSpPr bwMode="auto">
              <a:xfrm>
                <a:off x="1449" y="0"/>
                <a:ext cx="380" cy="154"/>
                <a:chOff x="1449" y="0"/>
                <a:chExt cx="380" cy="154"/>
              </a:xfrm>
            </p:grpSpPr>
            <p:sp>
              <p:nvSpPr>
                <p:cNvPr id="787781" name="Rectangle 325"/>
                <p:cNvSpPr>
                  <a:spLocks noChangeArrowheads="1"/>
                </p:cNvSpPr>
                <p:nvPr/>
              </p:nvSpPr>
              <p:spPr bwMode="auto">
                <a:xfrm>
                  <a:off x="1449" y="0"/>
                  <a:ext cx="380" cy="154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it-IT">
                    <a:ea typeface="ＭＳ Ｐゴシック" charset="0"/>
                  </a:endParaRPr>
                </a:p>
              </p:txBody>
            </p:sp>
            <p:grpSp>
              <p:nvGrpSpPr>
                <p:cNvPr id="19536" name="Group 326"/>
                <p:cNvGrpSpPr>
                  <a:grpSpLocks/>
                </p:cNvGrpSpPr>
                <p:nvPr/>
              </p:nvGrpSpPr>
              <p:grpSpPr bwMode="auto">
                <a:xfrm>
                  <a:off x="1449" y="0"/>
                  <a:ext cx="380" cy="154"/>
                  <a:chOff x="1449" y="0"/>
                  <a:chExt cx="380" cy="154"/>
                </a:xfrm>
              </p:grpSpPr>
              <p:sp>
                <p:nvSpPr>
                  <p:cNvPr id="787783" name="Rectangle 327"/>
                  <p:cNvSpPr>
                    <a:spLocks noChangeArrowheads="1"/>
                  </p:cNvSpPr>
                  <p:nvPr/>
                </p:nvSpPr>
                <p:spPr bwMode="auto">
                  <a:xfrm>
                    <a:off x="1449" y="0"/>
                    <a:ext cx="380" cy="154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 type="none" w="sm" len="sm"/>
                        <a:tailEnd type="none" w="sm" len="sm"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anchor="ctr"/>
                  <a:lstStyle/>
                  <a:p>
                    <a:pPr algn="l">
                      <a:defRPr/>
                    </a:pPr>
                    <a:r>
                      <a:rPr lang="it-IT" sz="1800" b="1">
                        <a:solidFill>
                          <a:srgbClr val="000000"/>
                        </a:solidFill>
                        <a:latin typeface="Arial" charset="0"/>
                        <a:ea typeface="ＭＳ Ｐゴシック" charset="0"/>
                        <a:cs typeface="Arial" charset="0"/>
                      </a:rPr>
                      <a:t>Costo</a:t>
                    </a:r>
                    <a:endParaRPr lang="it-IT" sz="4000">
                      <a:ea typeface="ＭＳ Ｐゴシック" charset="0"/>
                    </a:endParaRPr>
                  </a:p>
                </p:txBody>
              </p:sp>
              <p:sp>
                <p:nvSpPr>
                  <p:cNvPr id="787784" name="Rectangle 328"/>
                  <p:cNvSpPr>
                    <a:spLocks noChangeArrowheads="1"/>
                  </p:cNvSpPr>
                  <p:nvPr/>
                </p:nvSpPr>
                <p:spPr bwMode="auto">
                  <a:xfrm>
                    <a:off x="1449" y="0"/>
                    <a:ext cx="380" cy="154"/>
                  </a:xfrm>
                  <a:prstGeom prst="rect">
                    <a:avLst/>
                  </a:prstGeom>
                  <a:noFill/>
                  <a:ln w="7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6600"/>
                        </a:solidFill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it-IT">
                      <a:ea typeface="ＭＳ Ｐゴシック" charset="0"/>
                    </a:endParaRPr>
                  </a:p>
                </p:txBody>
              </p:sp>
            </p:grpSp>
          </p:grpSp>
          <p:grpSp>
            <p:nvGrpSpPr>
              <p:cNvPr id="19472" name="Group 329"/>
              <p:cNvGrpSpPr>
                <a:grpSpLocks/>
              </p:cNvGrpSpPr>
              <p:nvPr/>
            </p:nvGrpSpPr>
            <p:grpSpPr bwMode="auto">
              <a:xfrm>
                <a:off x="0" y="154"/>
                <a:ext cx="733" cy="154"/>
                <a:chOff x="0" y="154"/>
                <a:chExt cx="733" cy="154"/>
              </a:xfrm>
            </p:grpSpPr>
            <p:sp>
              <p:nvSpPr>
                <p:cNvPr id="787786" name="Rectangle 330"/>
                <p:cNvSpPr>
                  <a:spLocks noChangeArrowheads="1"/>
                </p:cNvSpPr>
                <p:nvPr/>
              </p:nvSpPr>
              <p:spPr bwMode="auto">
                <a:xfrm>
                  <a:off x="0" y="154"/>
                  <a:ext cx="733" cy="1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6600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l">
                    <a:defRPr/>
                  </a:pPr>
                  <a:r>
                    <a:rPr lang="it-IT" sz="1800">
                      <a:solidFill>
                        <a:srgbClr val="000000"/>
                      </a:solidFill>
                      <a:latin typeface="Arial" charset="0"/>
                      <a:ea typeface="ＭＳ Ｐゴシック" charset="0"/>
                      <a:cs typeface="Arial" charset="0"/>
                    </a:rPr>
                    <a:t>001</a:t>
                  </a:r>
                  <a:endParaRPr lang="it-IT" sz="4000">
                    <a:ea typeface="ＭＳ Ｐゴシック" charset="0"/>
                  </a:endParaRPr>
                </a:p>
              </p:txBody>
            </p:sp>
            <p:sp>
              <p:nvSpPr>
                <p:cNvPr id="787787" name="Rectangle 331"/>
                <p:cNvSpPr>
                  <a:spLocks noChangeArrowheads="1"/>
                </p:cNvSpPr>
                <p:nvPr/>
              </p:nvSpPr>
              <p:spPr bwMode="auto">
                <a:xfrm>
                  <a:off x="0" y="154"/>
                  <a:ext cx="733" cy="154"/>
                </a:xfrm>
                <a:prstGeom prst="rect">
                  <a:avLst/>
                </a:prstGeom>
                <a:noFill/>
                <a:ln w="7">
                  <a:solidFill>
                    <a:srgbClr val="C0C0C0"/>
                  </a:solidFill>
                  <a:miter lim="800000"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6600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it-IT">
                    <a:ea typeface="ＭＳ Ｐゴシック" charset="0"/>
                  </a:endParaRPr>
                </a:p>
              </p:txBody>
            </p:sp>
          </p:grpSp>
          <p:grpSp>
            <p:nvGrpSpPr>
              <p:cNvPr id="19473" name="Group 332"/>
              <p:cNvGrpSpPr>
                <a:grpSpLocks/>
              </p:cNvGrpSpPr>
              <p:nvPr/>
            </p:nvGrpSpPr>
            <p:grpSpPr bwMode="auto">
              <a:xfrm>
                <a:off x="733" y="154"/>
                <a:ext cx="716" cy="154"/>
                <a:chOff x="733" y="154"/>
                <a:chExt cx="716" cy="154"/>
              </a:xfrm>
            </p:grpSpPr>
            <p:sp>
              <p:nvSpPr>
                <p:cNvPr id="787789" name="Rectangle 333"/>
                <p:cNvSpPr>
                  <a:spLocks noChangeArrowheads="1"/>
                </p:cNvSpPr>
                <p:nvPr/>
              </p:nvSpPr>
              <p:spPr bwMode="auto">
                <a:xfrm>
                  <a:off x="733" y="154"/>
                  <a:ext cx="716" cy="1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6600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l">
                    <a:defRPr/>
                  </a:pPr>
                  <a:r>
                    <a:rPr lang="it-IT" sz="1800">
                      <a:solidFill>
                        <a:srgbClr val="000000"/>
                      </a:solidFill>
                      <a:latin typeface="Arial" charset="0"/>
                      <a:ea typeface="ＭＳ Ｐゴシック" charset="0"/>
                      <a:cs typeface="Arial" charset="0"/>
                    </a:rPr>
                    <a:t>0002</a:t>
                  </a:r>
                  <a:endParaRPr lang="it-IT" sz="4000">
                    <a:ea typeface="ＭＳ Ｐゴシック" charset="0"/>
                  </a:endParaRPr>
                </a:p>
              </p:txBody>
            </p:sp>
            <p:sp>
              <p:nvSpPr>
                <p:cNvPr id="787790" name="Rectangle 334"/>
                <p:cNvSpPr>
                  <a:spLocks noChangeArrowheads="1"/>
                </p:cNvSpPr>
                <p:nvPr/>
              </p:nvSpPr>
              <p:spPr bwMode="auto">
                <a:xfrm>
                  <a:off x="733" y="154"/>
                  <a:ext cx="716" cy="154"/>
                </a:xfrm>
                <a:prstGeom prst="rect">
                  <a:avLst/>
                </a:prstGeom>
                <a:noFill/>
                <a:ln w="7">
                  <a:solidFill>
                    <a:srgbClr val="C0C0C0"/>
                  </a:solidFill>
                  <a:miter lim="800000"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6600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it-IT">
                    <a:ea typeface="ＭＳ Ｐゴシック" charset="0"/>
                  </a:endParaRPr>
                </a:p>
              </p:txBody>
            </p:sp>
          </p:grpSp>
          <p:grpSp>
            <p:nvGrpSpPr>
              <p:cNvPr id="19474" name="Group 335"/>
              <p:cNvGrpSpPr>
                <a:grpSpLocks/>
              </p:cNvGrpSpPr>
              <p:nvPr/>
            </p:nvGrpSpPr>
            <p:grpSpPr bwMode="auto">
              <a:xfrm>
                <a:off x="1449" y="154"/>
                <a:ext cx="380" cy="154"/>
                <a:chOff x="1449" y="154"/>
                <a:chExt cx="380" cy="154"/>
              </a:xfrm>
            </p:grpSpPr>
            <p:sp>
              <p:nvSpPr>
                <p:cNvPr id="787792" name="Rectangle 336"/>
                <p:cNvSpPr>
                  <a:spLocks noChangeArrowheads="1"/>
                </p:cNvSpPr>
                <p:nvPr/>
              </p:nvSpPr>
              <p:spPr bwMode="auto">
                <a:xfrm>
                  <a:off x="1449" y="154"/>
                  <a:ext cx="380" cy="1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6600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charset="0"/>
                      <a:ea typeface="ＭＳ Ｐゴシック" charset="-128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charset="0"/>
                      <a:ea typeface="ＭＳ Ｐゴシック" charset="-128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charset="0"/>
                      <a:ea typeface="ＭＳ Ｐゴシック" charset="-128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charset="0"/>
                      <a:ea typeface="ＭＳ Ｐゴシック" charset="-128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charset="0"/>
                      <a:ea typeface="ＭＳ Ｐゴシック" charset="-128"/>
                    </a:defRPr>
                  </a:lvl9pPr>
                </a:lstStyle>
                <a:p>
                  <a:pPr algn="r"/>
                  <a:r>
                    <a:rPr lang="it-IT" altLang="it-IT" sz="1800">
                      <a:solidFill>
                        <a:srgbClr val="000000"/>
                      </a:solidFill>
                      <a:latin typeface="Arial" charset="0"/>
                    </a:rPr>
                    <a:t>€ 3.200</a:t>
                  </a:r>
                  <a:endParaRPr lang="it-IT" altLang="it-IT" sz="4000"/>
                </a:p>
              </p:txBody>
            </p:sp>
            <p:sp>
              <p:nvSpPr>
                <p:cNvPr id="787793" name="Rectangle 337"/>
                <p:cNvSpPr>
                  <a:spLocks noChangeArrowheads="1"/>
                </p:cNvSpPr>
                <p:nvPr/>
              </p:nvSpPr>
              <p:spPr bwMode="auto">
                <a:xfrm>
                  <a:off x="1449" y="154"/>
                  <a:ext cx="380" cy="154"/>
                </a:xfrm>
                <a:prstGeom prst="rect">
                  <a:avLst/>
                </a:prstGeom>
                <a:noFill/>
                <a:ln w="7">
                  <a:solidFill>
                    <a:srgbClr val="C0C0C0"/>
                  </a:solidFill>
                  <a:miter lim="800000"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6600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it-IT">
                    <a:ea typeface="ＭＳ Ｐゴシック" charset="0"/>
                  </a:endParaRPr>
                </a:p>
              </p:txBody>
            </p:sp>
          </p:grpSp>
          <p:grpSp>
            <p:nvGrpSpPr>
              <p:cNvPr id="19475" name="Group 338"/>
              <p:cNvGrpSpPr>
                <a:grpSpLocks/>
              </p:cNvGrpSpPr>
              <p:nvPr/>
            </p:nvGrpSpPr>
            <p:grpSpPr bwMode="auto">
              <a:xfrm>
                <a:off x="0" y="308"/>
                <a:ext cx="733" cy="154"/>
                <a:chOff x="0" y="308"/>
                <a:chExt cx="733" cy="154"/>
              </a:xfrm>
            </p:grpSpPr>
            <p:sp>
              <p:nvSpPr>
                <p:cNvPr id="787795" name="Rectangle 339"/>
                <p:cNvSpPr>
                  <a:spLocks noChangeArrowheads="1"/>
                </p:cNvSpPr>
                <p:nvPr/>
              </p:nvSpPr>
              <p:spPr bwMode="auto">
                <a:xfrm>
                  <a:off x="0" y="308"/>
                  <a:ext cx="733" cy="1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6600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l">
                    <a:defRPr/>
                  </a:pPr>
                  <a:r>
                    <a:rPr lang="it-IT" sz="1800">
                      <a:solidFill>
                        <a:srgbClr val="000000"/>
                      </a:solidFill>
                      <a:latin typeface="Arial" charset="0"/>
                      <a:ea typeface="ＭＳ Ｐゴシック" charset="0"/>
                      <a:cs typeface="Arial" charset="0"/>
                    </a:rPr>
                    <a:t>001</a:t>
                  </a:r>
                  <a:endParaRPr lang="it-IT" sz="4000">
                    <a:ea typeface="ＭＳ Ｐゴシック" charset="0"/>
                  </a:endParaRPr>
                </a:p>
              </p:txBody>
            </p:sp>
            <p:sp>
              <p:nvSpPr>
                <p:cNvPr id="787796" name="Rectangle 340"/>
                <p:cNvSpPr>
                  <a:spLocks noChangeArrowheads="1"/>
                </p:cNvSpPr>
                <p:nvPr/>
              </p:nvSpPr>
              <p:spPr bwMode="auto">
                <a:xfrm>
                  <a:off x="0" y="308"/>
                  <a:ext cx="733" cy="154"/>
                </a:xfrm>
                <a:prstGeom prst="rect">
                  <a:avLst/>
                </a:prstGeom>
                <a:noFill/>
                <a:ln w="7">
                  <a:solidFill>
                    <a:srgbClr val="C0C0C0"/>
                  </a:solidFill>
                  <a:miter lim="800000"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6600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it-IT">
                    <a:ea typeface="ＭＳ Ｐゴシック" charset="0"/>
                  </a:endParaRPr>
                </a:p>
              </p:txBody>
            </p:sp>
          </p:grpSp>
          <p:grpSp>
            <p:nvGrpSpPr>
              <p:cNvPr id="19476" name="Group 341"/>
              <p:cNvGrpSpPr>
                <a:grpSpLocks/>
              </p:cNvGrpSpPr>
              <p:nvPr/>
            </p:nvGrpSpPr>
            <p:grpSpPr bwMode="auto">
              <a:xfrm>
                <a:off x="733" y="308"/>
                <a:ext cx="716" cy="154"/>
                <a:chOff x="733" y="308"/>
                <a:chExt cx="716" cy="154"/>
              </a:xfrm>
            </p:grpSpPr>
            <p:sp>
              <p:nvSpPr>
                <p:cNvPr id="787798" name="Rectangle 342"/>
                <p:cNvSpPr>
                  <a:spLocks noChangeArrowheads="1"/>
                </p:cNvSpPr>
                <p:nvPr/>
              </p:nvSpPr>
              <p:spPr bwMode="auto">
                <a:xfrm>
                  <a:off x="733" y="308"/>
                  <a:ext cx="716" cy="1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6600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l">
                    <a:defRPr/>
                  </a:pPr>
                  <a:r>
                    <a:rPr lang="it-IT" sz="1800">
                      <a:solidFill>
                        <a:srgbClr val="000000"/>
                      </a:solidFill>
                      <a:latin typeface="Arial" charset="0"/>
                      <a:ea typeface="ＭＳ Ｐゴシック" charset="0"/>
                      <a:cs typeface="Arial" charset="0"/>
                    </a:rPr>
                    <a:t>0003</a:t>
                  </a:r>
                  <a:endParaRPr lang="it-IT" sz="4000">
                    <a:ea typeface="ＭＳ Ｐゴシック" charset="0"/>
                  </a:endParaRPr>
                </a:p>
              </p:txBody>
            </p:sp>
            <p:sp>
              <p:nvSpPr>
                <p:cNvPr id="787799" name="Rectangle 343"/>
                <p:cNvSpPr>
                  <a:spLocks noChangeArrowheads="1"/>
                </p:cNvSpPr>
                <p:nvPr/>
              </p:nvSpPr>
              <p:spPr bwMode="auto">
                <a:xfrm>
                  <a:off x="733" y="308"/>
                  <a:ext cx="716" cy="154"/>
                </a:xfrm>
                <a:prstGeom prst="rect">
                  <a:avLst/>
                </a:prstGeom>
                <a:noFill/>
                <a:ln w="7">
                  <a:solidFill>
                    <a:srgbClr val="C0C0C0"/>
                  </a:solidFill>
                  <a:miter lim="800000"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6600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it-IT">
                    <a:ea typeface="ＭＳ Ｐゴシック" charset="0"/>
                  </a:endParaRPr>
                </a:p>
              </p:txBody>
            </p:sp>
          </p:grpSp>
          <p:grpSp>
            <p:nvGrpSpPr>
              <p:cNvPr id="19477" name="Group 344"/>
              <p:cNvGrpSpPr>
                <a:grpSpLocks/>
              </p:cNvGrpSpPr>
              <p:nvPr/>
            </p:nvGrpSpPr>
            <p:grpSpPr bwMode="auto">
              <a:xfrm>
                <a:off x="1449" y="308"/>
                <a:ext cx="380" cy="154"/>
                <a:chOff x="1449" y="308"/>
                <a:chExt cx="380" cy="154"/>
              </a:xfrm>
            </p:grpSpPr>
            <p:sp>
              <p:nvSpPr>
                <p:cNvPr id="787801" name="Rectangle 345"/>
                <p:cNvSpPr>
                  <a:spLocks noChangeArrowheads="1"/>
                </p:cNvSpPr>
                <p:nvPr/>
              </p:nvSpPr>
              <p:spPr bwMode="auto">
                <a:xfrm>
                  <a:off x="1449" y="308"/>
                  <a:ext cx="380" cy="1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6600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charset="0"/>
                      <a:ea typeface="ＭＳ Ｐゴシック" charset="-128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charset="0"/>
                      <a:ea typeface="ＭＳ Ｐゴシック" charset="-128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charset="0"/>
                      <a:ea typeface="ＭＳ Ｐゴシック" charset="-128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charset="0"/>
                      <a:ea typeface="ＭＳ Ｐゴシック" charset="-128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charset="0"/>
                      <a:ea typeface="ＭＳ Ｐゴシック" charset="-128"/>
                    </a:defRPr>
                  </a:lvl9pPr>
                </a:lstStyle>
                <a:p>
                  <a:pPr algn="r"/>
                  <a:r>
                    <a:rPr lang="it-IT" altLang="it-IT" sz="1800">
                      <a:solidFill>
                        <a:srgbClr val="000000"/>
                      </a:solidFill>
                      <a:latin typeface="Arial" charset="0"/>
                    </a:rPr>
                    <a:t>€ 2.200</a:t>
                  </a:r>
                  <a:endParaRPr lang="it-IT" altLang="it-IT" sz="4000"/>
                </a:p>
              </p:txBody>
            </p:sp>
            <p:sp>
              <p:nvSpPr>
                <p:cNvPr id="787802" name="Rectangle 346"/>
                <p:cNvSpPr>
                  <a:spLocks noChangeArrowheads="1"/>
                </p:cNvSpPr>
                <p:nvPr/>
              </p:nvSpPr>
              <p:spPr bwMode="auto">
                <a:xfrm>
                  <a:off x="1449" y="308"/>
                  <a:ext cx="380" cy="154"/>
                </a:xfrm>
                <a:prstGeom prst="rect">
                  <a:avLst/>
                </a:prstGeom>
                <a:noFill/>
                <a:ln w="7">
                  <a:solidFill>
                    <a:srgbClr val="C0C0C0"/>
                  </a:solidFill>
                  <a:miter lim="800000"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6600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it-IT">
                    <a:ea typeface="ＭＳ Ｐゴシック" charset="0"/>
                  </a:endParaRPr>
                </a:p>
              </p:txBody>
            </p:sp>
          </p:grpSp>
          <p:grpSp>
            <p:nvGrpSpPr>
              <p:cNvPr id="19478" name="Group 347"/>
              <p:cNvGrpSpPr>
                <a:grpSpLocks/>
              </p:cNvGrpSpPr>
              <p:nvPr/>
            </p:nvGrpSpPr>
            <p:grpSpPr bwMode="auto">
              <a:xfrm>
                <a:off x="0" y="462"/>
                <a:ext cx="733" cy="154"/>
                <a:chOff x="0" y="462"/>
                <a:chExt cx="733" cy="154"/>
              </a:xfrm>
            </p:grpSpPr>
            <p:sp>
              <p:nvSpPr>
                <p:cNvPr id="787804" name="Rectangle 348"/>
                <p:cNvSpPr>
                  <a:spLocks noChangeArrowheads="1"/>
                </p:cNvSpPr>
                <p:nvPr/>
              </p:nvSpPr>
              <p:spPr bwMode="auto">
                <a:xfrm>
                  <a:off x="0" y="462"/>
                  <a:ext cx="733" cy="1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6600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l">
                    <a:defRPr/>
                  </a:pPr>
                  <a:r>
                    <a:rPr lang="it-IT" sz="1800">
                      <a:solidFill>
                        <a:srgbClr val="000000"/>
                      </a:solidFill>
                      <a:latin typeface="Arial" charset="0"/>
                      <a:ea typeface="ＭＳ Ｐゴシック" charset="0"/>
                      <a:cs typeface="Arial" charset="0"/>
                    </a:rPr>
                    <a:t>002</a:t>
                  </a:r>
                  <a:endParaRPr lang="it-IT" sz="4000">
                    <a:ea typeface="ＭＳ Ｐゴシック" charset="0"/>
                  </a:endParaRPr>
                </a:p>
              </p:txBody>
            </p:sp>
            <p:sp>
              <p:nvSpPr>
                <p:cNvPr id="787805" name="Rectangle 349"/>
                <p:cNvSpPr>
                  <a:spLocks noChangeArrowheads="1"/>
                </p:cNvSpPr>
                <p:nvPr/>
              </p:nvSpPr>
              <p:spPr bwMode="auto">
                <a:xfrm>
                  <a:off x="0" y="462"/>
                  <a:ext cx="733" cy="154"/>
                </a:xfrm>
                <a:prstGeom prst="rect">
                  <a:avLst/>
                </a:prstGeom>
                <a:noFill/>
                <a:ln w="7">
                  <a:solidFill>
                    <a:srgbClr val="C0C0C0"/>
                  </a:solidFill>
                  <a:miter lim="800000"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6600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it-IT">
                    <a:ea typeface="ＭＳ Ｐゴシック" charset="0"/>
                  </a:endParaRPr>
                </a:p>
              </p:txBody>
            </p:sp>
          </p:grpSp>
          <p:grpSp>
            <p:nvGrpSpPr>
              <p:cNvPr id="19479" name="Group 350"/>
              <p:cNvGrpSpPr>
                <a:grpSpLocks/>
              </p:cNvGrpSpPr>
              <p:nvPr/>
            </p:nvGrpSpPr>
            <p:grpSpPr bwMode="auto">
              <a:xfrm>
                <a:off x="733" y="462"/>
                <a:ext cx="716" cy="154"/>
                <a:chOff x="733" y="462"/>
                <a:chExt cx="716" cy="154"/>
              </a:xfrm>
            </p:grpSpPr>
            <p:sp>
              <p:nvSpPr>
                <p:cNvPr id="787807" name="Rectangle 351"/>
                <p:cNvSpPr>
                  <a:spLocks noChangeArrowheads="1"/>
                </p:cNvSpPr>
                <p:nvPr/>
              </p:nvSpPr>
              <p:spPr bwMode="auto">
                <a:xfrm>
                  <a:off x="733" y="462"/>
                  <a:ext cx="716" cy="1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6600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l">
                    <a:defRPr/>
                  </a:pPr>
                  <a:r>
                    <a:rPr lang="it-IT" sz="1800">
                      <a:solidFill>
                        <a:srgbClr val="000000"/>
                      </a:solidFill>
                      <a:latin typeface="Arial" charset="0"/>
                      <a:ea typeface="ＭＳ Ｐゴシック" charset="0"/>
                      <a:cs typeface="Arial" charset="0"/>
                    </a:rPr>
                    <a:t>0001</a:t>
                  </a:r>
                  <a:endParaRPr lang="it-IT" sz="4000">
                    <a:ea typeface="ＭＳ Ｐゴシック" charset="0"/>
                  </a:endParaRPr>
                </a:p>
              </p:txBody>
            </p:sp>
            <p:sp>
              <p:nvSpPr>
                <p:cNvPr id="787808" name="Rectangle 352"/>
                <p:cNvSpPr>
                  <a:spLocks noChangeArrowheads="1"/>
                </p:cNvSpPr>
                <p:nvPr/>
              </p:nvSpPr>
              <p:spPr bwMode="auto">
                <a:xfrm>
                  <a:off x="733" y="462"/>
                  <a:ext cx="716" cy="154"/>
                </a:xfrm>
                <a:prstGeom prst="rect">
                  <a:avLst/>
                </a:prstGeom>
                <a:noFill/>
                <a:ln w="7">
                  <a:solidFill>
                    <a:srgbClr val="C0C0C0"/>
                  </a:solidFill>
                  <a:miter lim="800000"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6600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it-IT">
                    <a:ea typeface="ＭＳ Ｐゴシック" charset="0"/>
                  </a:endParaRPr>
                </a:p>
              </p:txBody>
            </p:sp>
          </p:grpSp>
          <p:grpSp>
            <p:nvGrpSpPr>
              <p:cNvPr id="19480" name="Group 353"/>
              <p:cNvGrpSpPr>
                <a:grpSpLocks/>
              </p:cNvGrpSpPr>
              <p:nvPr/>
            </p:nvGrpSpPr>
            <p:grpSpPr bwMode="auto">
              <a:xfrm>
                <a:off x="1449" y="462"/>
                <a:ext cx="380" cy="154"/>
                <a:chOff x="1449" y="462"/>
                <a:chExt cx="380" cy="154"/>
              </a:xfrm>
            </p:grpSpPr>
            <p:sp>
              <p:nvSpPr>
                <p:cNvPr id="787810" name="Rectangle 354"/>
                <p:cNvSpPr>
                  <a:spLocks noChangeArrowheads="1"/>
                </p:cNvSpPr>
                <p:nvPr/>
              </p:nvSpPr>
              <p:spPr bwMode="auto">
                <a:xfrm>
                  <a:off x="1449" y="462"/>
                  <a:ext cx="380" cy="1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6600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charset="0"/>
                      <a:ea typeface="ＭＳ Ｐゴシック" charset="-128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charset="0"/>
                      <a:ea typeface="ＭＳ Ｐゴシック" charset="-128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charset="0"/>
                      <a:ea typeface="ＭＳ Ｐゴシック" charset="-128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charset="0"/>
                      <a:ea typeface="ＭＳ Ｐゴシック" charset="-128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charset="0"/>
                      <a:ea typeface="ＭＳ Ｐゴシック" charset="-128"/>
                    </a:defRPr>
                  </a:lvl9pPr>
                </a:lstStyle>
                <a:p>
                  <a:pPr algn="r"/>
                  <a:r>
                    <a:rPr lang="it-IT" altLang="it-IT" sz="1800">
                      <a:solidFill>
                        <a:srgbClr val="000000"/>
                      </a:solidFill>
                      <a:latin typeface="Arial" charset="0"/>
                    </a:rPr>
                    <a:t>€ 1.900</a:t>
                  </a:r>
                  <a:endParaRPr lang="it-IT" altLang="it-IT" sz="4000"/>
                </a:p>
              </p:txBody>
            </p:sp>
            <p:sp>
              <p:nvSpPr>
                <p:cNvPr id="787811" name="Rectangle 355"/>
                <p:cNvSpPr>
                  <a:spLocks noChangeArrowheads="1"/>
                </p:cNvSpPr>
                <p:nvPr/>
              </p:nvSpPr>
              <p:spPr bwMode="auto">
                <a:xfrm>
                  <a:off x="1449" y="462"/>
                  <a:ext cx="380" cy="154"/>
                </a:xfrm>
                <a:prstGeom prst="rect">
                  <a:avLst/>
                </a:prstGeom>
                <a:noFill/>
                <a:ln w="7">
                  <a:solidFill>
                    <a:srgbClr val="C0C0C0"/>
                  </a:solidFill>
                  <a:miter lim="800000"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6600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it-IT">
                    <a:ea typeface="ＭＳ Ｐゴシック" charset="0"/>
                  </a:endParaRPr>
                </a:p>
              </p:txBody>
            </p:sp>
          </p:grpSp>
          <p:grpSp>
            <p:nvGrpSpPr>
              <p:cNvPr id="19481" name="Group 356"/>
              <p:cNvGrpSpPr>
                <a:grpSpLocks/>
              </p:cNvGrpSpPr>
              <p:nvPr/>
            </p:nvGrpSpPr>
            <p:grpSpPr bwMode="auto">
              <a:xfrm>
                <a:off x="0" y="616"/>
                <a:ext cx="733" cy="154"/>
                <a:chOff x="0" y="616"/>
                <a:chExt cx="733" cy="154"/>
              </a:xfrm>
            </p:grpSpPr>
            <p:sp>
              <p:nvSpPr>
                <p:cNvPr id="787813" name="Rectangle 357"/>
                <p:cNvSpPr>
                  <a:spLocks noChangeArrowheads="1"/>
                </p:cNvSpPr>
                <p:nvPr/>
              </p:nvSpPr>
              <p:spPr bwMode="auto">
                <a:xfrm>
                  <a:off x="0" y="616"/>
                  <a:ext cx="733" cy="1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6600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l">
                    <a:defRPr/>
                  </a:pPr>
                  <a:r>
                    <a:rPr lang="it-IT" sz="1800">
                      <a:solidFill>
                        <a:srgbClr val="000000"/>
                      </a:solidFill>
                      <a:latin typeface="Arial" charset="0"/>
                      <a:ea typeface="ＭＳ Ｐゴシック" charset="0"/>
                      <a:cs typeface="Arial" charset="0"/>
                    </a:rPr>
                    <a:t>002</a:t>
                  </a:r>
                  <a:endParaRPr lang="it-IT" sz="4000">
                    <a:ea typeface="ＭＳ Ｐゴシック" charset="0"/>
                  </a:endParaRPr>
                </a:p>
              </p:txBody>
            </p:sp>
            <p:sp>
              <p:nvSpPr>
                <p:cNvPr id="787814" name="Rectangle 358"/>
                <p:cNvSpPr>
                  <a:spLocks noChangeArrowheads="1"/>
                </p:cNvSpPr>
                <p:nvPr/>
              </p:nvSpPr>
              <p:spPr bwMode="auto">
                <a:xfrm>
                  <a:off x="0" y="616"/>
                  <a:ext cx="733" cy="154"/>
                </a:xfrm>
                <a:prstGeom prst="rect">
                  <a:avLst/>
                </a:prstGeom>
                <a:noFill/>
                <a:ln w="7">
                  <a:solidFill>
                    <a:srgbClr val="C0C0C0"/>
                  </a:solidFill>
                  <a:miter lim="800000"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6600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it-IT">
                    <a:ea typeface="ＭＳ Ｐゴシック" charset="0"/>
                  </a:endParaRPr>
                </a:p>
              </p:txBody>
            </p:sp>
          </p:grpSp>
          <p:grpSp>
            <p:nvGrpSpPr>
              <p:cNvPr id="19482" name="Group 359"/>
              <p:cNvGrpSpPr>
                <a:grpSpLocks/>
              </p:cNvGrpSpPr>
              <p:nvPr/>
            </p:nvGrpSpPr>
            <p:grpSpPr bwMode="auto">
              <a:xfrm>
                <a:off x="733" y="616"/>
                <a:ext cx="716" cy="154"/>
                <a:chOff x="733" y="616"/>
                <a:chExt cx="716" cy="154"/>
              </a:xfrm>
            </p:grpSpPr>
            <p:sp>
              <p:nvSpPr>
                <p:cNvPr id="787816" name="Rectangle 360"/>
                <p:cNvSpPr>
                  <a:spLocks noChangeArrowheads="1"/>
                </p:cNvSpPr>
                <p:nvPr/>
              </p:nvSpPr>
              <p:spPr bwMode="auto">
                <a:xfrm>
                  <a:off x="733" y="616"/>
                  <a:ext cx="716" cy="1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6600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l">
                    <a:defRPr/>
                  </a:pPr>
                  <a:r>
                    <a:rPr lang="it-IT" sz="1800">
                      <a:solidFill>
                        <a:srgbClr val="000000"/>
                      </a:solidFill>
                      <a:latin typeface="Arial" charset="0"/>
                      <a:ea typeface="ＭＳ Ｐゴシック" charset="0"/>
                      <a:cs typeface="Arial" charset="0"/>
                    </a:rPr>
                    <a:t>0002</a:t>
                  </a:r>
                  <a:endParaRPr lang="it-IT" sz="4000">
                    <a:ea typeface="ＭＳ Ｐゴシック" charset="0"/>
                  </a:endParaRPr>
                </a:p>
              </p:txBody>
            </p:sp>
            <p:sp>
              <p:nvSpPr>
                <p:cNvPr id="787817" name="Rectangle 361"/>
                <p:cNvSpPr>
                  <a:spLocks noChangeArrowheads="1"/>
                </p:cNvSpPr>
                <p:nvPr/>
              </p:nvSpPr>
              <p:spPr bwMode="auto">
                <a:xfrm>
                  <a:off x="733" y="616"/>
                  <a:ext cx="716" cy="154"/>
                </a:xfrm>
                <a:prstGeom prst="rect">
                  <a:avLst/>
                </a:prstGeom>
                <a:noFill/>
                <a:ln w="7">
                  <a:solidFill>
                    <a:srgbClr val="C0C0C0"/>
                  </a:solidFill>
                  <a:miter lim="800000"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6600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it-IT">
                    <a:ea typeface="ＭＳ Ｐゴシック" charset="0"/>
                  </a:endParaRPr>
                </a:p>
              </p:txBody>
            </p:sp>
          </p:grpSp>
          <p:grpSp>
            <p:nvGrpSpPr>
              <p:cNvPr id="19483" name="Group 362"/>
              <p:cNvGrpSpPr>
                <a:grpSpLocks/>
              </p:cNvGrpSpPr>
              <p:nvPr/>
            </p:nvGrpSpPr>
            <p:grpSpPr bwMode="auto">
              <a:xfrm>
                <a:off x="1449" y="616"/>
                <a:ext cx="380" cy="154"/>
                <a:chOff x="1449" y="616"/>
                <a:chExt cx="380" cy="154"/>
              </a:xfrm>
            </p:grpSpPr>
            <p:sp>
              <p:nvSpPr>
                <p:cNvPr id="787819" name="Rectangle 363"/>
                <p:cNvSpPr>
                  <a:spLocks noChangeArrowheads="1"/>
                </p:cNvSpPr>
                <p:nvPr/>
              </p:nvSpPr>
              <p:spPr bwMode="auto">
                <a:xfrm>
                  <a:off x="1449" y="616"/>
                  <a:ext cx="380" cy="1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6600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charset="0"/>
                      <a:ea typeface="ＭＳ Ｐゴシック" charset="-128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charset="0"/>
                      <a:ea typeface="ＭＳ Ｐゴシック" charset="-128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charset="0"/>
                      <a:ea typeface="ＭＳ Ｐゴシック" charset="-128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charset="0"/>
                      <a:ea typeface="ＭＳ Ｐゴシック" charset="-128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charset="0"/>
                      <a:ea typeface="ＭＳ Ｐゴシック" charset="-128"/>
                    </a:defRPr>
                  </a:lvl9pPr>
                </a:lstStyle>
                <a:p>
                  <a:pPr algn="r"/>
                  <a:r>
                    <a:rPr lang="it-IT" altLang="it-IT" sz="1800">
                      <a:solidFill>
                        <a:srgbClr val="000000"/>
                      </a:solidFill>
                      <a:latin typeface="Arial" charset="0"/>
                    </a:rPr>
                    <a:t>€ 2.500</a:t>
                  </a:r>
                  <a:endParaRPr lang="it-IT" altLang="it-IT" sz="4000"/>
                </a:p>
              </p:txBody>
            </p:sp>
            <p:sp>
              <p:nvSpPr>
                <p:cNvPr id="787820" name="Rectangle 364"/>
                <p:cNvSpPr>
                  <a:spLocks noChangeArrowheads="1"/>
                </p:cNvSpPr>
                <p:nvPr/>
              </p:nvSpPr>
              <p:spPr bwMode="auto">
                <a:xfrm>
                  <a:off x="1449" y="616"/>
                  <a:ext cx="380" cy="154"/>
                </a:xfrm>
                <a:prstGeom prst="rect">
                  <a:avLst/>
                </a:prstGeom>
                <a:noFill/>
                <a:ln w="7">
                  <a:solidFill>
                    <a:srgbClr val="C0C0C0"/>
                  </a:solidFill>
                  <a:miter lim="800000"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6600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it-IT">
                    <a:ea typeface="ＭＳ Ｐゴシック" charset="0"/>
                  </a:endParaRPr>
                </a:p>
              </p:txBody>
            </p:sp>
          </p:grpSp>
          <p:grpSp>
            <p:nvGrpSpPr>
              <p:cNvPr id="19484" name="Group 365"/>
              <p:cNvGrpSpPr>
                <a:grpSpLocks/>
              </p:cNvGrpSpPr>
              <p:nvPr/>
            </p:nvGrpSpPr>
            <p:grpSpPr bwMode="auto">
              <a:xfrm>
                <a:off x="0" y="770"/>
                <a:ext cx="733" cy="154"/>
                <a:chOff x="0" y="770"/>
                <a:chExt cx="733" cy="154"/>
              </a:xfrm>
            </p:grpSpPr>
            <p:sp>
              <p:nvSpPr>
                <p:cNvPr id="787822" name="Rectangle 366"/>
                <p:cNvSpPr>
                  <a:spLocks noChangeArrowheads="1"/>
                </p:cNvSpPr>
                <p:nvPr/>
              </p:nvSpPr>
              <p:spPr bwMode="auto">
                <a:xfrm>
                  <a:off x="0" y="770"/>
                  <a:ext cx="733" cy="1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6600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l">
                    <a:defRPr/>
                  </a:pPr>
                  <a:r>
                    <a:rPr lang="it-IT" sz="1800">
                      <a:solidFill>
                        <a:srgbClr val="000000"/>
                      </a:solidFill>
                      <a:latin typeface="Arial" charset="0"/>
                      <a:ea typeface="ＭＳ Ｐゴシック" charset="0"/>
                      <a:cs typeface="Arial" charset="0"/>
                    </a:rPr>
                    <a:t>002</a:t>
                  </a:r>
                  <a:endParaRPr lang="it-IT" sz="4000">
                    <a:ea typeface="ＭＳ Ｐゴシック" charset="0"/>
                  </a:endParaRPr>
                </a:p>
              </p:txBody>
            </p:sp>
            <p:sp>
              <p:nvSpPr>
                <p:cNvPr id="787823" name="Rectangle 367"/>
                <p:cNvSpPr>
                  <a:spLocks noChangeArrowheads="1"/>
                </p:cNvSpPr>
                <p:nvPr/>
              </p:nvSpPr>
              <p:spPr bwMode="auto">
                <a:xfrm>
                  <a:off x="0" y="770"/>
                  <a:ext cx="733" cy="154"/>
                </a:xfrm>
                <a:prstGeom prst="rect">
                  <a:avLst/>
                </a:prstGeom>
                <a:noFill/>
                <a:ln w="7">
                  <a:solidFill>
                    <a:srgbClr val="C0C0C0"/>
                  </a:solidFill>
                  <a:miter lim="800000"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6600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it-IT">
                    <a:ea typeface="ＭＳ Ｐゴシック" charset="0"/>
                  </a:endParaRPr>
                </a:p>
              </p:txBody>
            </p:sp>
          </p:grpSp>
          <p:grpSp>
            <p:nvGrpSpPr>
              <p:cNvPr id="19485" name="Group 368"/>
              <p:cNvGrpSpPr>
                <a:grpSpLocks/>
              </p:cNvGrpSpPr>
              <p:nvPr/>
            </p:nvGrpSpPr>
            <p:grpSpPr bwMode="auto">
              <a:xfrm>
                <a:off x="733" y="770"/>
                <a:ext cx="716" cy="154"/>
                <a:chOff x="733" y="770"/>
                <a:chExt cx="716" cy="154"/>
              </a:xfrm>
            </p:grpSpPr>
            <p:sp>
              <p:nvSpPr>
                <p:cNvPr id="787825" name="Rectangle 369"/>
                <p:cNvSpPr>
                  <a:spLocks noChangeArrowheads="1"/>
                </p:cNvSpPr>
                <p:nvPr/>
              </p:nvSpPr>
              <p:spPr bwMode="auto">
                <a:xfrm>
                  <a:off x="733" y="770"/>
                  <a:ext cx="716" cy="1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6600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l">
                    <a:defRPr/>
                  </a:pPr>
                  <a:r>
                    <a:rPr lang="it-IT" sz="1800">
                      <a:solidFill>
                        <a:srgbClr val="000000"/>
                      </a:solidFill>
                      <a:latin typeface="Arial" charset="0"/>
                      <a:ea typeface="ＭＳ Ｐゴシック" charset="0"/>
                      <a:cs typeface="Arial" charset="0"/>
                    </a:rPr>
                    <a:t>0003</a:t>
                  </a:r>
                  <a:endParaRPr lang="it-IT" sz="4000">
                    <a:ea typeface="ＭＳ Ｐゴシック" charset="0"/>
                  </a:endParaRPr>
                </a:p>
              </p:txBody>
            </p:sp>
            <p:sp>
              <p:nvSpPr>
                <p:cNvPr id="787826" name="Rectangle 370"/>
                <p:cNvSpPr>
                  <a:spLocks noChangeArrowheads="1"/>
                </p:cNvSpPr>
                <p:nvPr/>
              </p:nvSpPr>
              <p:spPr bwMode="auto">
                <a:xfrm>
                  <a:off x="733" y="770"/>
                  <a:ext cx="716" cy="154"/>
                </a:xfrm>
                <a:prstGeom prst="rect">
                  <a:avLst/>
                </a:prstGeom>
                <a:noFill/>
                <a:ln w="7">
                  <a:solidFill>
                    <a:srgbClr val="C0C0C0"/>
                  </a:solidFill>
                  <a:miter lim="800000"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6600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it-IT">
                    <a:ea typeface="ＭＳ Ｐゴシック" charset="0"/>
                  </a:endParaRPr>
                </a:p>
              </p:txBody>
            </p:sp>
          </p:grpSp>
          <p:grpSp>
            <p:nvGrpSpPr>
              <p:cNvPr id="19486" name="Group 371"/>
              <p:cNvGrpSpPr>
                <a:grpSpLocks/>
              </p:cNvGrpSpPr>
              <p:nvPr/>
            </p:nvGrpSpPr>
            <p:grpSpPr bwMode="auto">
              <a:xfrm>
                <a:off x="1449" y="770"/>
                <a:ext cx="380" cy="154"/>
                <a:chOff x="1449" y="770"/>
                <a:chExt cx="380" cy="154"/>
              </a:xfrm>
            </p:grpSpPr>
            <p:sp>
              <p:nvSpPr>
                <p:cNvPr id="787828" name="Rectangle 372"/>
                <p:cNvSpPr>
                  <a:spLocks noChangeArrowheads="1"/>
                </p:cNvSpPr>
                <p:nvPr/>
              </p:nvSpPr>
              <p:spPr bwMode="auto">
                <a:xfrm>
                  <a:off x="1449" y="770"/>
                  <a:ext cx="380" cy="1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6600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charset="0"/>
                      <a:ea typeface="ＭＳ Ｐゴシック" charset="-128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charset="0"/>
                      <a:ea typeface="ＭＳ Ｐゴシック" charset="-128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charset="0"/>
                      <a:ea typeface="ＭＳ Ｐゴシック" charset="-128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charset="0"/>
                      <a:ea typeface="ＭＳ Ｐゴシック" charset="-128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charset="0"/>
                      <a:ea typeface="ＭＳ Ｐゴシック" charset="-128"/>
                    </a:defRPr>
                  </a:lvl9pPr>
                </a:lstStyle>
                <a:p>
                  <a:pPr algn="r"/>
                  <a:r>
                    <a:rPr lang="it-IT" altLang="it-IT" sz="1800">
                      <a:solidFill>
                        <a:srgbClr val="000000"/>
                      </a:solidFill>
                      <a:latin typeface="Arial" charset="0"/>
                    </a:rPr>
                    <a:t>€ 1.800</a:t>
                  </a:r>
                  <a:endParaRPr lang="it-IT" altLang="it-IT" sz="4000"/>
                </a:p>
              </p:txBody>
            </p:sp>
            <p:sp>
              <p:nvSpPr>
                <p:cNvPr id="787829" name="Rectangle 373"/>
                <p:cNvSpPr>
                  <a:spLocks noChangeArrowheads="1"/>
                </p:cNvSpPr>
                <p:nvPr/>
              </p:nvSpPr>
              <p:spPr bwMode="auto">
                <a:xfrm>
                  <a:off x="1449" y="770"/>
                  <a:ext cx="380" cy="154"/>
                </a:xfrm>
                <a:prstGeom prst="rect">
                  <a:avLst/>
                </a:prstGeom>
                <a:noFill/>
                <a:ln w="7">
                  <a:solidFill>
                    <a:srgbClr val="C0C0C0"/>
                  </a:solidFill>
                  <a:miter lim="800000"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6600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it-IT">
                    <a:ea typeface="ＭＳ Ｐゴシック" charset="0"/>
                  </a:endParaRPr>
                </a:p>
              </p:txBody>
            </p:sp>
          </p:grpSp>
          <p:grpSp>
            <p:nvGrpSpPr>
              <p:cNvPr id="19487" name="Group 374"/>
              <p:cNvGrpSpPr>
                <a:grpSpLocks/>
              </p:cNvGrpSpPr>
              <p:nvPr/>
            </p:nvGrpSpPr>
            <p:grpSpPr bwMode="auto">
              <a:xfrm>
                <a:off x="0" y="924"/>
                <a:ext cx="733" cy="154"/>
                <a:chOff x="0" y="924"/>
                <a:chExt cx="733" cy="154"/>
              </a:xfrm>
            </p:grpSpPr>
            <p:sp>
              <p:nvSpPr>
                <p:cNvPr id="787831" name="Rectangle 375"/>
                <p:cNvSpPr>
                  <a:spLocks noChangeArrowheads="1"/>
                </p:cNvSpPr>
                <p:nvPr/>
              </p:nvSpPr>
              <p:spPr bwMode="auto">
                <a:xfrm>
                  <a:off x="0" y="924"/>
                  <a:ext cx="733" cy="1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6600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l">
                    <a:defRPr/>
                  </a:pPr>
                  <a:r>
                    <a:rPr lang="it-IT" sz="1800">
                      <a:solidFill>
                        <a:srgbClr val="000000"/>
                      </a:solidFill>
                      <a:latin typeface="Arial" charset="0"/>
                      <a:ea typeface="ＭＳ Ｐゴシック" charset="0"/>
                      <a:cs typeface="Arial" charset="0"/>
                    </a:rPr>
                    <a:t>010</a:t>
                  </a:r>
                  <a:endParaRPr lang="it-IT" sz="4000">
                    <a:ea typeface="ＭＳ Ｐゴシック" charset="0"/>
                  </a:endParaRPr>
                </a:p>
              </p:txBody>
            </p:sp>
            <p:sp>
              <p:nvSpPr>
                <p:cNvPr id="787832" name="Rectangle 376"/>
                <p:cNvSpPr>
                  <a:spLocks noChangeArrowheads="1"/>
                </p:cNvSpPr>
                <p:nvPr/>
              </p:nvSpPr>
              <p:spPr bwMode="auto">
                <a:xfrm>
                  <a:off x="0" y="924"/>
                  <a:ext cx="733" cy="154"/>
                </a:xfrm>
                <a:prstGeom prst="rect">
                  <a:avLst/>
                </a:prstGeom>
                <a:noFill/>
                <a:ln w="7">
                  <a:solidFill>
                    <a:srgbClr val="C0C0C0"/>
                  </a:solidFill>
                  <a:miter lim="800000"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6600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it-IT">
                    <a:ea typeface="ＭＳ Ｐゴシック" charset="0"/>
                  </a:endParaRPr>
                </a:p>
              </p:txBody>
            </p:sp>
          </p:grpSp>
          <p:grpSp>
            <p:nvGrpSpPr>
              <p:cNvPr id="19488" name="Group 377"/>
              <p:cNvGrpSpPr>
                <a:grpSpLocks/>
              </p:cNvGrpSpPr>
              <p:nvPr/>
            </p:nvGrpSpPr>
            <p:grpSpPr bwMode="auto">
              <a:xfrm>
                <a:off x="733" y="924"/>
                <a:ext cx="716" cy="154"/>
                <a:chOff x="733" y="924"/>
                <a:chExt cx="716" cy="154"/>
              </a:xfrm>
            </p:grpSpPr>
            <p:sp>
              <p:nvSpPr>
                <p:cNvPr id="787834" name="Rectangle 378"/>
                <p:cNvSpPr>
                  <a:spLocks noChangeArrowheads="1"/>
                </p:cNvSpPr>
                <p:nvPr/>
              </p:nvSpPr>
              <p:spPr bwMode="auto">
                <a:xfrm>
                  <a:off x="733" y="924"/>
                  <a:ext cx="716" cy="1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6600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l">
                    <a:defRPr/>
                  </a:pPr>
                  <a:r>
                    <a:rPr lang="it-IT" sz="1800">
                      <a:solidFill>
                        <a:srgbClr val="000000"/>
                      </a:solidFill>
                      <a:latin typeface="Arial" charset="0"/>
                      <a:ea typeface="ＭＳ Ｐゴシック" charset="0"/>
                      <a:cs typeface="Arial" charset="0"/>
                    </a:rPr>
                    <a:t>0001</a:t>
                  </a:r>
                  <a:endParaRPr lang="it-IT" sz="4000">
                    <a:ea typeface="ＭＳ Ｐゴシック" charset="0"/>
                  </a:endParaRPr>
                </a:p>
              </p:txBody>
            </p:sp>
            <p:sp>
              <p:nvSpPr>
                <p:cNvPr id="787835" name="Rectangle 379"/>
                <p:cNvSpPr>
                  <a:spLocks noChangeArrowheads="1"/>
                </p:cNvSpPr>
                <p:nvPr/>
              </p:nvSpPr>
              <p:spPr bwMode="auto">
                <a:xfrm>
                  <a:off x="733" y="924"/>
                  <a:ext cx="716" cy="154"/>
                </a:xfrm>
                <a:prstGeom prst="rect">
                  <a:avLst/>
                </a:prstGeom>
                <a:noFill/>
                <a:ln w="7">
                  <a:solidFill>
                    <a:srgbClr val="C0C0C0"/>
                  </a:solidFill>
                  <a:miter lim="800000"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6600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it-IT">
                    <a:ea typeface="ＭＳ Ｐゴシック" charset="0"/>
                  </a:endParaRPr>
                </a:p>
              </p:txBody>
            </p:sp>
          </p:grpSp>
          <p:grpSp>
            <p:nvGrpSpPr>
              <p:cNvPr id="19489" name="Group 380"/>
              <p:cNvGrpSpPr>
                <a:grpSpLocks/>
              </p:cNvGrpSpPr>
              <p:nvPr/>
            </p:nvGrpSpPr>
            <p:grpSpPr bwMode="auto">
              <a:xfrm>
                <a:off x="1449" y="924"/>
                <a:ext cx="380" cy="154"/>
                <a:chOff x="1449" y="924"/>
                <a:chExt cx="380" cy="154"/>
              </a:xfrm>
            </p:grpSpPr>
            <p:sp>
              <p:nvSpPr>
                <p:cNvPr id="787837" name="Rectangle 381"/>
                <p:cNvSpPr>
                  <a:spLocks noChangeArrowheads="1"/>
                </p:cNvSpPr>
                <p:nvPr/>
              </p:nvSpPr>
              <p:spPr bwMode="auto">
                <a:xfrm>
                  <a:off x="1449" y="924"/>
                  <a:ext cx="380" cy="1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6600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charset="0"/>
                      <a:ea typeface="ＭＳ Ｐゴシック" charset="-128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charset="0"/>
                      <a:ea typeface="ＭＳ Ｐゴシック" charset="-128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charset="0"/>
                      <a:ea typeface="ＭＳ Ｐゴシック" charset="-128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charset="0"/>
                      <a:ea typeface="ＭＳ Ｐゴシック" charset="-128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charset="0"/>
                      <a:ea typeface="ＭＳ Ｐゴシック" charset="-128"/>
                    </a:defRPr>
                  </a:lvl9pPr>
                </a:lstStyle>
                <a:p>
                  <a:pPr algn="r"/>
                  <a:r>
                    <a:rPr lang="it-IT" altLang="it-IT" sz="1800">
                      <a:solidFill>
                        <a:srgbClr val="000000"/>
                      </a:solidFill>
                      <a:latin typeface="Arial" charset="0"/>
                    </a:rPr>
                    <a:t>€ 2.200</a:t>
                  </a:r>
                  <a:endParaRPr lang="it-IT" altLang="it-IT" sz="4000"/>
                </a:p>
              </p:txBody>
            </p:sp>
            <p:sp>
              <p:nvSpPr>
                <p:cNvPr id="787838" name="Rectangle 382"/>
                <p:cNvSpPr>
                  <a:spLocks noChangeArrowheads="1"/>
                </p:cNvSpPr>
                <p:nvPr/>
              </p:nvSpPr>
              <p:spPr bwMode="auto">
                <a:xfrm>
                  <a:off x="1449" y="924"/>
                  <a:ext cx="380" cy="154"/>
                </a:xfrm>
                <a:prstGeom prst="rect">
                  <a:avLst/>
                </a:prstGeom>
                <a:noFill/>
                <a:ln w="7">
                  <a:solidFill>
                    <a:srgbClr val="C0C0C0"/>
                  </a:solidFill>
                  <a:miter lim="800000"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6600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it-IT">
                    <a:ea typeface="ＭＳ Ｐゴシック" charset="0"/>
                  </a:endParaRPr>
                </a:p>
              </p:txBody>
            </p:sp>
          </p:grpSp>
          <p:grpSp>
            <p:nvGrpSpPr>
              <p:cNvPr id="19490" name="Group 383"/>
              <p:cNvGrpSpPr>
                <a:grpSpLocks/>
              </p:cNvGrpSpPr>
              <p:nvPr/>
            </p:nvGrpSpPr>
            <p:grpSpPr bwMode="auto">
              <a:xfrm>
                <a:off x="0" y="1078"/>
                <a:ext cx="733" cy="154"/>
                <a:chOff x="0" y="1078"/>
                <a:chExt cx="733" cy="154"/>
              </a:xfrm>
            </p:grpSpPr>
            <p:sp>
              <p:nvSpPr>
                <p:cNvPr id="787840" name="Rectangle 384"/>
                <p:cNvSpPr>
                  <a:spLocks noChangeArrowheads="1"/>
                </p:cNvSpPr>
                <p:nvPr/>
              </p:nvSpPr>
              <p:spPr bwMode="auto">
                <a:xfrm>
                  <a:off x="0" y="1078"/>
                  <a:ext cx="733" cy="1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6600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l">
                    <a:defRPr/>
                  </a:pPr>
                  <a:r>
                    <a:rPr lang="it-IT" sz="1800">
                      <a:solidFill>
                        <a:srgbClr val="000000"/>
                      </a:solidFill>
                      <a:latin typeface="Arial" charset="0"/>
                      <a:ea typeface="ＭＳ Ｐゴシック" charset="0"/>
                      <a:cs typeface="Arial" charset="0"/>
                    </a:rPr>
                    <a:t>010</a:t>
                  </a:r>
                  <a:endParaRPr lang="it-IT" sz="4000">
                    <a:ea typeface="ＭＳ Ｐゴシック" charset="0"/>
                  </a:endParaRPr>
                </a:p>
              </p:txBody>
            </p:sp>
            <p:sp>
              <p:nvSpPr>
                <p:cNvPr id="787841" name="Rectangle 385"/>
                <p:cNvSpPr>
                  <a:spLocks noChangeArrowheads="1"/>
                </p:cNvSpPr>
                <p:nvPr/>
              </p:nvSpPr>
              <p:spPr bwMode="auto">
                <a:xfrm>
                  <a:off x="0" y="1078"/>
                  <a:ext cx="733" cy="154"/>
                </a:xfrm>
                <a:prstGeom prst="rect">
                  <a:avLst/>
                </a:prstGeom>
                <a:noFill/>
                <a:ln w="7">
                  <a:solidFill>
                    <a:srgbClr val="C0C0C0"/>
                  </a:solidFill>
                  <a:miter lim="800000"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6600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it-IT">
                    <a:ea typeface="ＭＳ Ｐゴシック" charset="0"/>
                  </a:endParaRPr>
                </a:p>
              </p:txBody>
            </p:sp>
          </p:grpSp>
          <p:grpSp>
            <p:nvGrpSpPr>
              <p:cNvPr id="19491" name="Group 386"/>
              <p:cNvGrpSpPr>
                <a:grpSpLocks/>
              </p:cNvGrpSpPr>
              <p:nvPr/>
            </p:nvGrpSpPr>
            <p:grpSpPr bwMode="auto">
              <a:xfrm>
                <a:off x="733" y="1078"/>
                <a:ext cx="716" cy="154"/>
                <a:chOff x="733" y="1078"/>
                <a:chExt cx="716" cy="154"/>
              </a:xfrm>
            </p:grpSpPr>
            <p:sp>
              <p:nvSpPr>
                <p:cNvPr id="787843" name="Rectangle 387"/>
                <p:cNvSpPr>
                  <a:spLocks noChangeArrowheads="1"/>
                </p:cNvSpPr>
                <p:nvPr/>
              </p:nvSpPr>
              <p:spPr bwMode="auto">
                <a:xfrm>
                  <a:off x="733" y="1078"/>
                  <a:ext cx="716" cy="1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6600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l">
                    <a:defRPr/>
                  </a:pPr>
                  <a:r>
                    <a:rPr lang="it-IT" sz="1800">
                      <a:solidFill>
                        <a:srgbClr val="000000"/>
                      </a:solidFill>
                      <a:latin typeface="Arial" charset="0"/>
                      <a:ea typeface="ＭＳ Ｐゴシック" charset="0"/>
                      <a:cs typeface="Arial" charset="0"/>
                    </a:rPr>
                    <a:t>0003</a:t>
                  </a:r>
                  <a:endParaRPr lang="it-IT" sz="4000">
                    <a:ea typeface="ＭＳ Ｐゴシック" charset="0"/>
                  </a:endParaRPr>
                </a:p>
              </p:txBody>
            </p:sp>
            <p:sp>
              <p:nvSpPr>
                <p:cNvPr id="787844" name="Rectangle 388"/>
                <p:cNvSpPr>
                  <a:spLocks noChangeArrowheads="1"/>
                </p:cNvSpPr>
                <p:nvPr/>
              </p:nvSpPr>
              <p:spPr bwMode="auto">
                <a:xfrm>
                  <a:off x="733" y="1078"/>
                  <a:ext cx="716" cy="154"/>
                </a:xfrm>
                <a:prstGeom prst="rect">
                  <a:avLst/>
                </a:prstGeom>
                <a:noFill/>
                <a:ln w="7">
                  <a:solidFill>
                    <a:srgbClr val="C0C0C0"/>
                  </a:solidFill>
                  <a:miter lim="800000"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6600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it-IT">
                    <a:ea typeface="ＭＳ Ｐゴシック" charset="0"/>
                  </a:endParaRPr>
                </a:p>
              </p:txBody>
            </p:sp>
          </p:grpSp>
          <p:grpSp>
            <p:nvGrpSpPr>
              <p:cNvPr id="19492" name="Group 389"/>
              <p:cNvGrpSpPr>
                <a:grpSpLocks/>
              </p:cNvGrpSpPr>
              <p:nvPr/>
            </p:nvGrpSpPr>
            <p:grpSpPr bwMode="auto">
              <a:xfrm>
                <a:off x="1449" y="1078"/>
                <a:ext cx="380" cy="154"/>
                <a:chOff x="1449" y="1078"/>
                <a:chExt cx="380" cy="154"/>
              </a:xfrm>
            </p:grpSpPr>
            <p:sp>
              <p:nvSpPr>
                <p:cNvPr id="787846" name="Rectangle 390"/>
                <p:cNvSpPr>
                  <a:spLocks noChangeArrowheads="1"/>
                </p:cNvSpPr>
                <p:nvPr/>
              </p:nvSpPr>
              <p:spPr bwMode="auto">
                <a:xfrm>
                  <a:off x="1449" y="1078"/>
                  <a:ext cx="380" cy="1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6600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charset="0"/>
                      <a:ea typeface="ＭＳ Ｐゴシック" charset="-128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charset="0"/>
                      <a:ea typeface="ＭＳ Ｐゴシック" charset="-128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charset="0"/>
                      <a:ea typeface="ＭＳ Ｐゴシック" charset="-128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charset="0"/>
                      <a:ea typeface="ＭＳ Ｐゴシック" charset="-128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charset="0"/>
                      <a:ea typeface="ＭＳ Ｐゴシック" charset="-128"/>
                    </a:defRPr>
                  </a:lvl9pPr>
                </a:lstStyle>
                <a:p>
                  <a:pPr algn="r"/>
                  <a:r>
                    <a:rPr lang="it-IT" altLang="it-IT" sz="1800">
                      <a:solidFill>
                        <a:srgbClr val="000000"/>
                      </a:solidFill>
                      <a:latin typeface="Arial" charset="0"/>
                    </a:rPr>
                    <a:t>€ 2.000</a:t>
                  </a:r>
                  <a:endParaRPr lang="it-IT" altLang="it-IT" sz="4000"/>
                </a:p>
              </p:txBody>
            </p:sp>
            <p:sp>
              <p:nvSpPr>
                <p:cNvPr id="787847" name="Rectangle 391"/>
                <p:cNvSpPr>
                  <a:spLocks noChangeArrowheads="1"/>
                </p:cNvSpPr>
                <p:nvPr/>
              </p:nvSpPr>
              <p:spPr bwMode="auto">
                <a:xfrm>
                  <a:off x="1449" y="1078"/>
                  <a:ext cx="380" cy="154"/>
                </a:xfrm>
                <a:prstGeom prst="rect">
                  <a:avLst/>
                </a:prstGeom>
                <a:noFill/>
                <a:ln w="7">
                  <a:solidFill>
                    <a:srgbClr val="C0C0C0"/>
                  </a:solidFill>
                  <a:miter lim="800000"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6600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it-IT">
                    <a:ea typeface="ＭＳ Ｐゴシック" charset="0"/>
                  </a:endParaRPr>
                </a:p>
              </p:txBody>
            </p:sp>
          </p:grpSp>
        </p:grpSp>
        <p:sp>
          <p:nvSpPr>
            <p:cNvPr id="787848" name="Rectangle 392"/>
            <p:cNvSpPr>
              <a:spLocks noChangeArrowheads="1"/>
            </p:cNvSpPr>
            <p:nvPr/>
          </p:nvSpPr>
          <p:spPr bwMode="auto">
            <a:xfrm>
              <a:off x="-3" y="-3"/>
              <a:ext cx="1835" cy="1238"/>
            </a:xfrm>
            <a:prstGeom prst="rect">
              <a:avLst/>
            </a:prstGeom>
            <a:noFill/>
            <a:ln w="9525">
              <a:solidFill>
                <a:srgbClr val="A0A0A0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6600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it-IT">
                <a:ea typeface="ＭＳ Ｐゴシック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1794" name="Rectangle 2"/>
          <p:cNvSpPr>
            <a:spLocks noChangeArrowheads="1"/>
          </p:cNvSpPr>
          <p:nvPr/>
        </p:nvSpPr>
        <p:spPr bwMode="auto">
          <a:xfrm>
            <a:off x="304800" y="1371600"/>
            <a:ext cx="8382000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just" eaLnBrk="1" hangingPunct="1">
              <a:spcBef>
                <a:spcPct val="30000"/>
              </a:spcBef>
              <a:buClr>
                <a:schemeClr val="folHlink"/>
              </a:buClr>
              <a:defRPr/>
            </a:pPr>
            <a:endParaRPr lang="de-DE" sz="2800" b="1" dirty="0">
              <a:latin typeface="Courier New" charset="0"/>
              <a:ea typeface="ＭＳ Ｐゴシック" charset="0"/>
              <a:cs typeface="Times New Roman" charset="0"/>
            </a:endParaRPr>
          </a:p>
        </p:txBody>
      </p:sp>
      <p:sp>
        <p:nvSpPr>
          <p:cNvPr id="70658" name="Rettangolo 3"/>
          <p:cNvSpPr>
            <a:spLocks noChangeArrowheads="1"/>
          </p:cNvSpPr>
          <p:nvPr/>
        </p:nvSpPr>
        <p:spPr bwMode="auto">
          <a:xfrm>
            <a:off x="283617" y="1500371"/>
            <a:ext cx="864235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just" eaLnBrk="1" hangingPunct="1">
              <a:spcBef>
                <a:spcPct val="30000"/>
              </a:spcBef>
              <a:buClr>
                <a:schemeClr val="folHlink"/>
              </a:buClr>
            </a:pPr>
            <a:r>
              <a:rPr lang="it-IT" altLang="it-IT" dirty="0">
                <a:latin typeface="Verdana" charset="0"/>
              </a:rPr>
              <a:t>7</a:t>
            </a:r>
            <a:r>
              <a:rPr lang="it-IT" altLang="it-IT" dirty="0" smtClean="0">
                <a:latin typeface="Verdana" charset="0"/>
              </a:rPr>
              <a:t>. Trovare il codice e il nome del prodotto che è venduto al prezzo massimo (mostrando anche il costo).</a:t>
            </a:r>
            <a:endParaRPr lang="it-IT" altLang="it-IT" dirty="0">
              <a:latin typeface="Verdana" charset="0"/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1066800" y="228600"/>
            <a:ext cx="7620000" cy="6096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</a:defRPr>
            </a:lvl9pPr>
          </a:lstStyle>
          <a:p>
            <a:pPr algn="r" eaLnBrk="1" hangingPunct="1">
              <a:defRPr/>
            </a:pPr>
            <a:r>
              <a:rPr lang="it-IT" dirty="0" smtClean="0">
                <a:cs typeface="+mj-cs"/>
              </a:rPr>
              <a:t>Esercizio </a:t>
            </a:r>
            <a:r>
              <a:rPr lang="it-IT" dirty="0">
                <a:cs typeface="+mj-cs"/>
              </a:rPr>
              <a:t>7</a:t>
            </a:r>
            <a:endParaRPr lang="it-IT" dirty="0" smtClean="0">
              <a:cs typeface="+mj-cs"/>
            </a:endParaRPr>
          </a:p>
        </p:txBody>
      </p:sp>
      <p:sp>
        <p:nvSpPr>
          <p:cNvPr id="6" name="Rectangle 41"/>
          <p:cNvSpPr>
            <a:spLocks noChangeArrowheads="1"/>
          </p:cNvSpPr>
          <p:nvPr/>
        </p:nvSpPr>
        <p:spPr bwMode="auto">
          <a:xfrm>
            <a:off x="1475656" y="3362871"/>
            <a:ext cx="5616624" cy="135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marL="419100" indent="-4191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just" eaLnBrk="1" hangingPunct="1">
              <a:spcBef>
                <a:spcPct val="30000"/>
              </a:spcBef>
              <a:buClr>
                <a:schemeClr val="folHlink"/>
              </a:buClr>
              <a:buSzPct val="60000"/>
              <a:buFont typeface="Wingdings" charset="2"/>
              <a:buNone/>
            </a:pPr>
            <a:r>
              <a:rPr lang="it-IT" altLang="it-IT" sz="2000" b="1" dirty="0">
                <a:latin typeface="Verdana" charset="0"/>
              </a:rPr>
              <a:t>	Fornitori </a:t>
            </a:r>
            <a:r>
              <a:rPr lang="it-IT" altLang="it-IT" sz="2000" dirty="0">
                <a:latin typeface="Verdana" charset="0"/>
              </a:rPr>
              <a:t>(</a:t>
            </a:r>
            <a:r>
              <a:rPr lang="it-IT" altLang="it-IT" sz="2000" u="sng" dirty="0">
                <a:latin typeface="Verdana" charset="0"/>
              </a:rPr>
              <a:t>CF</a:t>
            </a:r>
            <a:r>
              <a:rPr lang="it-IT" altLang="it-IT" sz="2000" dirty="0">
                <a:latin typeface="Verdana" charset="0"/>
              </a:rPr>
              <a:t>, Nome, Indirizzo, Città)</a:t>
            </a:r>
          </a:p>
          <a:p>
            <a:pPr algn="just" eaLnBrk="1" hangingPunct="1">
              <a:spcBef>
                <a:spcPct val="30000"/>
              </a:spcBef>
              <a:buClr>
                <a:schemeClr val="folHlink"/>
              </a:buClr>
              <a:buSzPct val="60000"/>
              <a:buFont typeface="Wingdings" charset="2"/>
              <a:buNone/>
            </a:pPr>
            <a:r>
              <a:rPr lang="it-IT" altLang="it-IT" sz="2000" b="1" dirty="0">
                <a:latin typeface="Verdana" charset="0"/>
              </a:rPr>
              <a:t>	Prodotti  </a:t>
            </a:r>
            <a:r>
              <a:rPr lang="it-IT" altLang="it-IT" sz="2000" dirty="0">
                <a:latin typeface="Verdana" charset="0"/>
              </a:rPr>
              <a:t>(</a:t>
            </a:r>
            <a:r>
              <a:rPr lang="it-IT" altLang="it-IT" sz="2000" u="sng" dirty="0">
                <a:latin typeface="Verdana" charset="0"/>
              </a:rPr>
              <a:t>CP, </a:t>
            </a:r>
            <a:r>
              <a:rPr lang="it-IT" altLang="it-IT" sz="2000" dirty="0">
                <a:latin typeface="Verdana" charset="0"/>
              </a:rPr>
              <a:t>Nome, Marca, Modello)</a:t>
            </a:r>
          </a:p>
          <a:p>
            <a:pPr algn="just" eaLnBrk="1" hangingPunct="1">
              <a:spcBef>
                <a:spcPct val="30000"/>
              </a:spcBef>
              <a:buClr>
                <a:schemeClr val="folHlink"/>
              </a:buClr>
              <a:buSzPct val="60000"/>
              <a:buFont typeface="Wingdings" charset="2"/>
              <a:buNone/>
            </a:pPr>
            <a:r>
              <a:rPr lang="it-IT" altLang="it-IT" sz="2000" b="1" dirty="0">
                <a:latin typeface="Verdana" charset="0"/>
              </a:rPr>
              <a:t>	Catalogo </a:t>
            </a:r>
            <a:r>
              <a:rPr lang="it-IT" altLang="it-IT" sz="2000" dirty="0">
                <a:latin typeface="Verdana" charset="0"/>
              </a:rPr>
              <a:t>(</a:t>
            </a:r>
            <a:r>
              <a:rPr lang="it-IT" altLang="it-IT" sz="2000" u="sng" dirty="0" err="1">
                <a:latin typeface="Verdana" charset="0"/>
              </a:rPr>
              <a:t>F</a:t>
            </a:r>
            <a:r>
              <a:rPr lang="it-IT" altLang="it-IT" sz="2000" u="sng" dirty="0">
                <a:latin typeface="Verdana" charset="0"/>
              </a:rPr>
              <a:t>, </a:t>
            </a:r>
            <a:r>
              <a:rPr lang="it-IT" altLang="it-IT" sz="2000" u="sng" dirty="0" err="1">
                <a:latin typeface="Verdana" charset="0"/>
              </a:rPr>
              <a:t>P</a:t>
            </a:r>
            <a:r>
              <a:rPr lang="it-IT" altLang="it-IT" sz="2000" dirty="0">
                <a:latin typeface="Verdana" charset="0"/>
              </a:rPr>
              <a:t>, Costo)</a:t>
            </a:r>
            <a:endParaRPr lang="it-IT" altLang="it-IT" sz="1100" dirty="0">
              <a:latin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0132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1794" name="Rectangle 2"/>
          <p:cNvSpPr>
            <a:spLocks noChangeArrowheads="1"/>
          </p:cNvSpPr>
          <p:nvPr/>
        </p:nvSpPr>
        <p:spPr bwMode="auto">
          <a:xfrm>
            <a:off x="304800" y="1371600"/>
            <a:ext cx="8382000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just" eaLnBrk="1" hangingPunct="1">
              <a:spcBef>
                <a:spcPct val="30000"/>
              </a:spcBef>
              <a:buClr>
                <a:schemeClr val="folHlink"/>
              </a:buClr>
              <a:defRPr/>
            </a:pPr>
            <a:endParaRPr lang="de-DE" sz="2800" b="1" dirty="0">
              <a:latin typeface="Courier New" charset="0"/>
              <a:ea typeface="ＭＳ Ｐゴシック" charset="0"/>
              <a:cs typeface="Times New Roman" charset="0"/>
            </a:endParaRPr>
          </a:p>
        </p:txBody>
      </p:sp>
      <p:sp>
        <p:nvSpPr>
          <p:cNvPr id="70658" name="Rettangolo 3"/>
          <p:cNvSpPr>
            <a:spLocks noChangeArrowheads="1"/>
          </p:cNvSpPr>
          <p:nvPr/>
        </p:nvSpPr>
        <p:spPr bwMode="auto">
          <a:xfrm>
            <a:off x="283617" y="1500371"/>
            <a:ext cx="864235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just" eaLnBrk="1" hangingPunct="1">
              <a:spcBef>
                <a:spcPct val="30000"/>
              </a:spcBef>
              <a:buClr>
                <a:schemeClr val="folHlink"/>
              </a:buClr>
            </a:pPr>
            <a:r>
              <a:rPr lang="it-IT" altLang="it-IT" dirty="0">
                <a:latin typeface="Verdana" charset="0"/>
              </a:rPr>
              <a:t>7</a:t>
            </a:r>
            <a:r>
              <a:rPr lang="it-IT" altLang="it-IT" dirty="0" smtClean="0">
                <a:latin typeface="Verdana" charset="0"/>
              </a:rPr>
              <a:t>. Trovare il codice e il nome del prodotto che è venduto al prezzo massimo (mostrando anche il costo).</a:t>
            </a:r>
            <a:endParaRPr lang="it-IT" altLang="it-IT" dirty="0">
              <a:latin typeface="Verdana" charset="0"/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1066800" y="228600"/>
            <a:ext cx="7620000" cy="6096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</a:defRPr>
            </a:lvl9pPr>
          </a:lstStyle>
          <a:p>
            <a:pPr algn="r" eaLnBrk="1" hangingPunct="1">
              <a:defRPr/>
            </a:pPr>
            <a:r>
              <a:rPr lang="it-IT" dirty="0" smtClean="0">
                <a:cs typeface="+mj-cs"/>
              </a:rPr>
              <a:t>Esercizio </a:t>
            </a:r>
            <a:r>
              <a:rPr lang="it-IT" dirty="0">
                <a:cs typeface="+mj-cs"/>
              </a:rPr>
              <a:t>7</a:t>
            </a:r>
            <a:endParaRPr lang="it-IT" dirty="0" smtClean="0">
              <a:cs typeface="+mj-cs"/>
            </a:endParaRPr>
          </a:p>
        </p:txBody>
      </p:sp>
      <p:sp>
        <p:nvSpPr>
          <p:cNvPr id="7" name="Rettangolo 2"/>
          <p:cNvSpPr>
            <a:spLocks noChangeArrowheads="1"/>
          </p:cNvSpPr>
          <p:nvPr/>
        </p:nvSpPr>
        <p:spPr bwMode="auto">
          <a:xfrm>
            <a:off x="1507120" y="2829471"/>
            <a:ext cx="5977359" cy="304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lvl="1" algn="l"/>
            <a:r>
              <a:rPr lang="it-IT" altLang="it-IT" b="1" dirty="0" err="1">
                <a:latin typeface="Courier New" charset="0"/>
              </a:rPr>
              <a:t>select</a:t>
            </a:r>
            <a:r>
              <a:rPr lang="it-IT" altLang="it-IT" dirty="0">
                <a:latin typeface="Courier New" charset="0"/>
              </a:rPr>
              <a:t> </a:t>
            </a:r>
            <a:r>
              <a:rPr lang="it-IT" altLang="it-IT" dirty="0" smtClean="0">
                <a:latin typeface="Courier New" charset="0"/>
              </a:rPr>
              <a:t>P.CP, </a:t>
            </a:r>
            <a:r>
              <a:rPr lang="it-IT" altLang="it-IT" dirty="0" err="1" smtClean="0">
                <a:latin typeface="Courier New" charset="0"/>
              </a:rPr>
              <a:t>P.Nome</a:t>
            </a:r>
            <a:r>
              <a:rPr lang="it-IT" altLang="it-IT" dirty="0" smtClean="0">
                <a:latin typeface="Courier New" charset="0"/>
              </a:rPr>
              <a:t>, </a:t>
            </a:r>
            <a:r>
              <a:rPr lang="it-IT" altLang="it-IT" dirty="0" err="1" smtClean="0">
                <a:latin typeface="Courier New" charset="0"/>
              </a:rPr>
              <a:t>C.Costo</a:t>
            </a:r>
            <a:endParaRPr lang="it-IT" altLang="it-IT" dirty="0" smtClean="0">
              <a:latin typeface="Courier New" charset="0"/>
            </a:endParaRPr>
          </a:p>
          <a:p>
            <a:pPr lvl="1" algn="l"/>
            <a:r>
              <a:rPr lang="it-IT" altLang="it-IT" b="1" dirty="0">
                <a:latin typeface="Courier New" charset="0"/>
              </a:rPr>
              <a:t>f</a:t>
            </a:r>
            <a:r>
              <a:rPr lang="it-IT" altLang="it-IT" b="1" dirty="0" smtClean="0">
                <a:latin typeface="Courier New" charset="0"/>
              </a:rPr>
              <a:t>rom</a:t>
            </a:r>
            <a:r>
              <a:rPr lang="it-IT" altLang="it-IT" dirty="0" smtClean="0">
                <a:latin typeface="Courier New" charset="0"/>
              </a:rPr>
              <a:t> </a:t>
            </a:r>
          </a:p>
          <a:p>
            <a:pPr lvl="1" algn="l"/>
            <a:r>
              <a:rPr lang="it-IT" altLang="it-IT" dirty="0">
                <a:latin typeface="Courier New" charset="0"/>
              </a:rPr>
              <a:t>	</a:t>
            </a:r>
            <a:r>
              <a:rPr lang="it-IT" altLang="it-IT" dirty="0" smtClean="0">
                <a:latin typeface="Courier New" charset="0"/>
              </a:rPr>
              <a:t>Catalogo C, Prodotti </a:t>
            </a:r>
            <a:r>
              <a:rPr lang="it-IT" altLang="it-IT" dirty="0" err="1" smtClean="0">
                <a:latin typeface="Courier New" charset="0"/>
              </a:rPr>
              <a:t>P</a:t>
            </a:r>
            <a:endParaRPr lang="it-IT" altLang="it-IT" dirty="0" smtClean="0">
              <a:latin typeface="Courier New" charset="0"/>
            </a:endParaRPr>
          </a:p>
          <a:p>
            <a:pPr lvl="1" algn="l"/>
            <a:r>
              <a:rPr lang="it-IT" altLang="it-IT" b="1" dirty="0" err="1" smtClean="0">
                <a:latin typeface="Courier New" charset="0"/>
              </a:rPr>
              <a:t>where</a:t>
            </a:r>
            <a:r>
              <a:rPr lang="it-IT" altLang="it-IT" dirty="0" smtClean="0">
                <a:latin typeface="Courier New" charset="0"/>
              </a:rPr>
              <a:t> </a:t>
            </a:r>
          </a:p>
          <a:p>
            <a:pPr lvl="1" algn="l"/>
            <a:r>
              <a:rPr lang="it-IT" altLang="it-IT" dirty="0">
                <a:latin typeface="Courier New" charset="0"/>
              </a:rPr>
              <a:t>	</a:t>
            </a:r>
            <a:r>
              <a:rPr lang="it-IT" altLang="it-IT" dirty="0" smtClean="0">
                <a:latin typeface="Courier New" charset="0"/>
              </a:rPr>
              <a:t>C.P </a:t>
            </a:r>
            <a:r>
              <a:rPr lang="it-IT" altLang="it-IT" dirty="0">
                <a:latin typeface="Courier New" charset="0"/>
              </a:rPr>
              <a:t>= </a:t>
            </a:r>
            <a:r>
              <a:rPr lang="it-IT" altLang="it-IT" dirty="0" smtClean="0">
                <a:latin typeface="Courier New" charset="0"/>
              </a:rPr>
              <a:t>P.CP</a:t>
            </a:r>
          </a:p>
          <a:p>
            <a:pPr lvl="1" algn="l"/>
            <a:r>
              <a:rPr lang="it-IT" altLang="it-IT" dirty="0" smtClean="0">
                <a:latin typeface="Courier New" charset="0"/>
              </a:rPr>
              <a:t>	and </a:t>
            </a:r>
            <a:r>
              <a:rPr lang="it-IT" altLang="it-IT" dirty="0" err="1" smtClean="0">
                <a:latin typeface="Courier New" charset="0"/>
              </a:rPr>
              <a:t>C.Costo</a:t>
            </a:r>
            <a:r>
              <a:rPr lang="it-IT" altLang="it-IT" dirty="0" smtClean="0">
                <a:latin typeface="Courier New" charset="0"/>
              </a:rPr>
              <a:t> </a:t>
            </a:r>
            <a:r>
              <a:rPr lang="it-IT" altLang="it-IT" dirty="0">
                <a:latin typeface="Courier New" charset="0"/>
              </a:rPr>
              <a:t>&gt;= </a:t>
            </a:r>
            <a:r>
              <a:rPr lang="it-IT" altLang="it-IT" dirty="0" smtClean="0">
                <a:latin typeface="Courier New" charset="0"/>
              </a:rPr>
              <a:t>(</a:t>
            </a:r>
          </a:p>
          <a:p>
            <a:pPr lvl="1" algn="l"/>
            <a:r>
              <a:rPr lang="it-IT" altLang="it-IT" dirty="0">
                <a:latin typeface="Courier New" charset="0"/>
              </a:rPr>
              <a:t>	</a:t>
            </a:r>
            <a:r>
              <a:rPr lang="it-IT" altLang="it-IT" dirty="0" smtClean="0">
                <a:latin typeface="Courier New" charset="0"/>
              </a:rPr>
              <a:t>	</a:t>
            </a:r>
            <a:r>
              <a:rPr lang="it-IT" altLang="it-IT" b="1" dirty="0" err="1" smtClean="0">
                <a:latin typeface="Courier New" charset="0"/>
              </a:rPr>
              <a:t>select</a:t>
            </a:r>
            <a:r>
              <a:rPr lang="it-IT" altLang="it-IT" dirty="0" smtClean="0">
                <a:latin typeface="Courier New" charset="0"/>
              </a:rPr>
              <a:t> </a:t>
            </a:r>
            <a:r>
              <a:rPr lang="it-IT" altLang="it-IT" dirty="0" err="1" smtClean="0">
                <a:latin typeface="Courier New" charset="0"/>
              </a:rPr>
              <a:t>max</a:t>
            </a:r>
            <a:r>
              <a:rPr lang="it-IT" altLang="it-IT" dirty="0" smtClean="0">
                <a:latin typeface="Courier New" charset="0"/>
              </a:rPr>
              <a:t>(</a:t>
            </a:r>
            <a:r>
              <a:rPr lang="it-IT" altLang="it-IT" dirty="0" err="1" smtClean="0">
                <a:latin typeface="Courier New" charset="0"/>
              </a:rPr>
              <a:t>C.Costo</a:t>
            </a:r>
            <a:r>
              <a:rPr lang="it-IT" altLang="it-IT" dirty="0" smtClean="0">
                <a:latin typeface="Courier New" charset="0"/>
              </a:rPr>
              <a:t>)</a:t>
            </a:r>
          </a:p>
          <a:p>
            <a:pPr lvl="1" algn="l"/>
            <a:r>
              <a:rPr lang="it-IT" altLang="it-IT" dirty="0">
                <a:latin typeface="Courier New" charset="0"/>
              </a:rPr>
              <a:t>	</a:t>
            </a:r>
            <a:r>
              <a:rPr lang="it-IT" altLang="it-IT" dirty="0" smtClean="0">
                <a:latin typeface="Courier New" charset="0"/>
              </a:rPr>
              <a:t>	</a:t>
            </a:r>
            <a:r>
              <a:rPr lang="it-IT" altLang="it-IT" b="1" dirty="0" smtClean="0">
                <a:latin typeface="Courier New" charset="0"/>
              </a:rPr>
              <a:t>from</a:t>
            </a:r>
            <a:r>
              <a:rPr lang="it-IT" altLang="it-IT" dirty="0" smtClean="0">
                <a:latin typeface="Courier New" charset="0"/>
              </a:rPr>
              <a:t> Catalogo </a:t>
            </a:r>
            <a:r>
              <a:rPr lang="it-IT" altLang="it-IT" dirty="0">
                <a:latin typeface="Courier New" charset="0"/>
              </a:rPr>
              <a:t>C);</a:t>
            </a:r>
          </a:p>
        </p:txBody>
      </p:sp>
    </p:spTree>
    <p:extLst>
      <p:ext uri="{BB962C8B-B14F-4D97-AF65-F5344CB8AC3E}">
        <p14:creationId xmlns:p14="http://schemas.microsoft.com/office/powerpoint/2010/main" val="1640272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1794" name="Rectangle 2"/>
          <p:cNvSpPr>
            <a:spLocks noChangeArrowheads="1"/>
          </p:cNvSpPr>
          <p:nvPr/>
        </p:nvSpPr>
        <p:spPr bwMode="auto">
          <a:xfrm>
            <a:off x="304800" y="1371600"/>
            <a:ext cx="8382000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just" eaLnBrk="1" hangingPunct="1">
              <a:spcBef>
                <a:spcPct val="30000"/>
              </a:spcBef>
              <a:buClr>
                <a:schemeClr val="folHlink"/>
              </a:buClr>
              <a:defRPr/>
            </a:pPr>
            <a:endParaRPr lang="de-DE" sz="2800" b="1" dirty="0">
              <a:latin typeface="Courier New" charset="0"/>
              <a:ea typeface="ＭＳ Ｐゴシック" charset="0"/>
              <a:cs typeface="Times New Roman" charset="0"/>
            </a:endParaRPr>
          </a:p>
        </p:txBody>
      </p:sp>
      <p:sp>
        <p:nvSpPr>
          <p:cNvPr id="70658" name="Rettangolo 3"/>
          <p:cNvSpPr>
            <a:spLocks noChangeArrowheads="1"/>
          </p:cNvSpPr>
          <p:nvPr/>
        </p:nvSpPr>
        <p:spPr bwMode="auto">
          <a:xfrm>
            <a:off x="298996" y="1233671"/>
            <a:ext cx="864235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just" eaLnBrk="1" hangingPunct="1">
              <a:spcBef>
                <a:spcPct val="30000"/>
              </a:spcBef>
              <a:buClr>
                <a:schemeClr val="folHlink"/>
              </a:buClr>
            </a:pPr>
            <a:r>
              <a:rPr lang="it-IT" altLang="it-IT" dirty="0" smtClean="0">
                <a:latin typeface="Verdana" charset="0"/>
              </a:rPr>
              <a:t>8. Trovare il nome del fornitore che vende al più alto costo medio (mostrando anche il costo medio).</a:t>
            </a:r>
            <a:endParaRPr lang="it-IT" altLang="it-IT" dirty="0">
              <a:latin typeface="Verdana" charset="0"/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1066800" y="228600"/>
            <a:ext cx="7620000" cy="6096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</a:defRPr>
            </a:lvl9pPr>
          </a:lstStyle>
          <a:p>
            <a:pPr algn="r" eaLnBrk="1" hangingPunct="1">
              <a:defRPr/>
            </a:pPr>
            <a:r>
              <a:rPr lang="it-IT" dirty="0" smtClean="0">
                <a:cs typeface="+mj-cs"/>
              </a:rPr>
              <a:t>Esercizio </a:t>
            </a:r>
            <a:r>
              <a:rPr lang="it-IT" dirty="0">
                <a:cs typeface="+mj-cs"/>
              </a:rPr>
              <a:t>8</a:t>
            </a:r>
            <a:endParaRPr lang="it-IT" dirty="0" smtClean="0">
              <a:cs typeface="+mj-cs"/>
            </a:endParaRPr>
          </a:p>
        </p:txBody>
      </p:sp>
      <p:sp>
        <p:nvSpPr>
          <p:cNvPr id="6" name="Rectangle 41"/>
          <p:cNvSpPr>
            <a:spLocks noChangeArrowheads="1"/>
          </p:cNvSpPr>
          <p:nvPr/>
        </p:nvSpPr>
        <p:spPr bwMode="auto">
          <a:xfrm>
            <a:off x="1687488" y="3248484"/>
            <a:ext cx="5616624" cy="135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marL="419100" indent="-4191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just" eaLnBrk="1" hangingPunct="1">
              <a:spcBef>
                <a:spcPct val="30000"/>
              </a:spcBef>
              <a:buClr>
                <a:schemeClr val="folHlink"/>
              </a:buClr>
              <a:buSzPct val="60000"/>
              <a:buFont typeface="Wingdings" charset="2"/>
              <a:buNone/>
            </a:pPr>
            <a:r>
              <a:rPr lang="it-IT" altLang="it-IT" sz="2000" b="1" dirty="0">
                <a:latin typeface="Verdana" charset="0"/>
              </a:rPr>
              <a:t>	Fornitori </a:t>
            </a:r>
            <a:r>
              <a:rPr lang="it-IT" altLang="it-IT" sz="2000" dirty="0">
                <a:latin typeface="Verdana" charset="0"/>
              </a:rPr>
              <a:t>(</a:t>
            </a:r>
            <a:r>
              <a:rPr lang="it-IT" altLang="it-IT" sz="2000" u="sng" dirty="0">
                <a:latin typeface="Verdana" charset="0"/>
              </a:rPr>
              <a:t>CF</a:t>
            </a:r>
            <a:r>
              <a:rPr lang="it-IT" altLang="it-IT" sz="2000" dirty="0">
                <a:latin typeface="Verdana" charset="0"/>
              </a:rPr>
              <a:t>, Nome, Indirizzo, Città)</a:t>
            </a:r>
          </a:p>
          <a:p>
            <a:pPr algn="just" eaLnBrk="1" hangingPunct="1">
              <a:spcBef>
                <a:spcPct val="30000"/>
              </a:spcBef>
              <a:buClr>
                <a:schemeClr val="folHlink"/>
              </a:buClr>
              <a:buSzPct val="60000"/>
              <a:buFont typeface="Wingdings" charset="2"/>
              <a:buNone/>
            </a:pPr>
            <a:r>
              <a:rPr lang="it-IT" altLang="it-IT" sz="2000" b="1" dirty="0">
                <a:latin typeface="Verdana" charset="0"/>
              </a:rPr>
              <a:t>	Prodotti  </a:t>
            </a:r>
            <a:r>
              <a:rPr lang="it-IT" altLang="it-IT" sz="2000" dirty="0">
                <a:latin typeface="Verdana" charset="0"/>
              </a:rPr>
              <a:t>(</a:t>
            </a:r>
            <a:r>
              <a:rPr lang="it-IT" altLang="it-IT" sz="2000" u="sng" dirty="0">
                <a:latin typeface="Verdana" charset="0"/>
              </a:rPr>
              <a:t>CP, </a:t>
            </a:r>
            <a:r>
              <a:rPr lang="it-IT" altLang="it-IT" sz="2000" dirty="0">
                <a:latin typeface="Verdana" charset="0"/>
              </a:rPr>
              <a:t>Nome, Marca, Modello)</a:t>
            </a:r>
          </a:p>
          <a:p>
            <a:pPr algn="just" eaLnBrk="1" hangingPunct="1">
              <a:spcBef>
                <a:spcPct val="30000"/>
              </a:spcBef>
              <a:buClr>
                <a:schemeClr val="folHlink"/>
              </a:buClr>
              <a:buSzPct val="60000"/>
              <a:buFont typeface="Wingdings" charset="2"/>
              <a:buNone/>
            </a:pPr>
            <a:r>
              <a:rPr lang="it-IT" altLang="it-IT" sz="2000" b="1" dirty="0">
                <a:latin typeface="Verdana" charset="0"/>
              </a:rPr>
              <a:t>	Catalogo </a:t>
            </a:r>
            <a:r>
              <a:rPr lang="it-IT" altLang="it-IT" sz="2000" dirty="0">
                <a:latin typeface="Verdana" charset="0"/>
              </a:rPr>
              <a:t>(</a:t>
            </a:r>
            <a:r>
              <a:rPr lang="it-IT" altLang="it-IT" sz="2000" u="sng" dirty="0" err="1">
                <a:latin typeface="Verdana" charset="0"/>
              </a:rPr>
              <a:t>F</a:t>
            </a:r>
            <a:r>
              <a:rPr lang="it-IT" altLang="it-IT" sz="2000" u="sng" dirty="0">
                <a:latin typeface="Verdana" charset="0"/>
              </a:rPr>
              <a:t>, </a:t>
            </a:r>
            <a:r>
              <a:rPr lang="it-IT" altLang="it-IT" sz="2000" u="sng" dirty="0" err="1">
                <a:latin typeface="Verdana" charset="0"/>
              </a:rPr>
              <a:t>P</a:t>
            </a:r>
            <a:r>
              <a:rPr lang="it-IT" altLang="it-IT" sz="2000" dirty="0">
                <a:latin typeface="Verdana" charset="0"/>
              </a:rPr>
              <a:t>, Costo)</a:t>
            </a:r>
            <a:endParaRPr lang="it-IT" altLang="it-IT" sz="1100" dirty="0">
              <a:latin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9337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1794" name="Rectangle 2"/>
          <p:cNvSpPr>
            <a:spLocks noChangeArrowheads="1"/>
          </p:cNvSpPr>
          <p:nvPr/>
        </p:nvSpPr>
        <p:spPr bwMode="auto">
          <a:xfrm>
            <a:off x="304800" y="1371600"/>
            <a:ext cx="8382000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just" eaLnBrk="1" hangingPunct="1">
              <a:spcBef>
                <a:spcPct val="30000"/>
              </a:spcBef>
              <a:buClr>
                <a:schemeClr val="folHlink"/>
              </a:buClr>
              <a:defRPr/>
            </a:pPr>
            <a:endParaRPr lang="de-DE" sz="2800" b="1" dirty="0">
              <a:latin typeface="Courier New" charset="0"/>
              <a:ea typeface="ＭＳ Ｐゴシック" charset="0"/>
              <a:cs typeface="Times New Roman" charset="0"/>
            </a:endParaRPr>
          </a:p>
        </p:txBody>
      </p:sp>
      <p:sp>
        <p:nvSpPr>
          <p:cNvPr id="70658" name="Rettangolo 3"/>
          <p:cNvSpPr>
            <a:spLocks noChangeArrowheads="1"/>
          </p:cNvSpPr>
          <p:nvPr/>
        </p:nvSpPr>
        <p:spPr bwMode="auto">
          <a:xfrm>
            <a:off x="298996" y="1233671"/>
            <a:ext cx="864235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just" eaLnBrk="1" hangingPunct="1">
              <a:spcBef>
                <a:spcPct val="30000"/>
              </a:spcBef>
              <a:buClr>
                <a:schemeClr val="folHlink"/>
              </a:buClr>
            </a:pPr>
            <a:r>
              <a:rPr lang="it-IT" altLang="it-IT" dirty="0" smtClean="0">
                <a:latin typeface="Verdana" charset="0"/>
              </a:rPr>
              <a:t>8. Trovare il nome del fornitore che vende al più alto costo medio (mostrando anche il costo medio).</a:t>
            </a:r>
            <a:endParaRPr lang="it-IT" altLang="it-IT" dirty="0">
              <a:latin typeface="Verdana" charset="0"/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1066800" y="228600"/>
            <a:ext cx="7620000" cy="6096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</a:defRPr>
            </a:lvl9pPr>
          </a:lstStyle>
          <a:p>
            <a:pPr algn="r" eaLnBrk="1" hangingPunct="1">
              <a:defRPr/>
            </a:pPr>
            <a:r>
              <a:rPr lang="it-IT" dirty="0" smtClean="0">
                <a:cs typeface="+mj-cs"/>
              </a:rPr>
              <a:t>Esercizio </a:t>
            </a:r>
            <a:r>
              <a:rPr lang="it-IT" dirty="0">
                <a:cs typeface="+mj-cs"/>
              </a:rPr>
              <a:t>8</a:t>
            </a:r>
            <a:endParaRPr lang="it-IT" dirty="0" smtClean="0">
              <a:cs typeface="+mj-cs"/>
            </a:endParaRPr>
          </a:p>
        </p:txBody>
      </p:sp>
      <p:sp>
        <p:nvSpPr>
          <p:cNvPr id="7" name="Rettangolo 2"/>
          <p:cNvSpPr>
            <a:spLocks noChangeArrowheads="1"/>
          </p:cNvSpPr>
          <p:nvPr/>
        </p:nvSpPr>
        <p:spPr bwMode="auto">
          <a:xfrm>
            <a:off x="250825" y="2202597"/>
            <a:ext cx="8489949" cy="4154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lvl="1" algn="l"/>
            <a:r>
              <a:rPr lang="it-IT" altLang="it-IT" b="1" dirty="0" err="1">
                <a:latin typeface="Courier New" charset="0"/>
              </a:rPr>
              <a:t>select</a:t>
            </a:r>
            <a:r>
              <a:rPr lang="it-IT" altLang="it-IT" dirty="0">
                <a:latin typeface="Courier New" charset="0"/>
              </a:rPr>
              <a:t> </a:t>
            </a:r>
            <a:endParaRPr lang="it-IT" altLang="it-IT" dirty="0" smtClean="0">
              <a:latin typeface="Courier New" charset="0"/>
            </a:endParaRPr>
          </a:p>
          <a:p>
            <a:pPr lvl="1" algn="l"/>
            <a:r>
              <a:rPr lang="it-IT" altLang="it-IT" dirty="0">
                <a:latin typeface="Courier New" charset="0"/>
              </a:rPr>
              <a:t>	</a:t>
            </a:r>
            <a:r>
              <a:rPr lang="it-IT" altLang="it-IT" dirty="0" err="1" smtClean="0">
                <a:latin typeface="Courier New" charset="0"/>
              </a:rPr>
              <a:t>F.Nome</a:t>
            </a:r>
            <a:r>
              <a:rPr lang="it-IT" altLang="it-IT" dirty="0" smtClean="0">
                <a:latin typeface="Courier New" charset="0"/>
              </a:rPr>
              <a:t>, </a:t>
            </a:r>
            <a:r>
              <a:rPr lang="it-IT" altLang="it-IT" dirty="0" err="1" smtClean="0">
                <a:latin typeface="Courier New" charset="0"/>
              </a:rPr>
              <a:t>avg</a:t>
            </a:r>
            <a:r>
              <a:rPr lang="it-IT" altLang="it-IT" dirty="0" smtClean="0">
                <a:latin typeface="Courier New" charset="0"/>
              </a:rPr>
              <a:t>(</a:t>
            </a:r>
            <a:r>
              <a:rPr lang="it-IT" altLang="it-IT" dirty="0" err="1" smtClean="0">
                <a:latin typeface="Courier New" charset="0"/>
              </a:rPr>
              <a:t>C.Costo</a:t>
            </a:r>
            <a:r>
              <a:rPr lang="it-IT" altLang="it-IT" dirty="0" smtClean="0">
                <a:latin typeface="Courier New" charset="0"/>
              </a:rPr>
              <a:t>) </a:t>
            </a:r>
            <a:r>
              <a:rPr lang="it-IT" altLang="it-IT" dirty="0" err="1" smtClean="0">
                <a:latin typeface="Courier New" charset="0"/>
              </a:rPr>
              <a:t>as</a:t>
            </a:r>
            <a:r>
              <a:rPr lang="it-IT" altLang="it-IT" dirty="0" smtClean="0">
                <a:latin typeface="Courier New" charset="0"/>
              </a:rPr>
              <a:t> </a:t>
            </a:r>
            <a:r>
              <a:rPr lang="it-IT" altLang="it-IT" dirty="0">
                <a:latin typeface="Courier New" charset="0"/>
              </a:rPr>
              <a:t>"Costo </a:t>
            </a:r>
            <a:r>
              <a:rPr lang="it-IT" altLang="it-IT" dirty="0" smtClean="0">
                <a:latin typeface="Courier New" charset="0"/>
              </a:rPr>
              <a:t>medio”</a:t>
            </a:r>
          </a:p>
          <a:p>
            <a:pPr lvl="1" algn="l"/>
            <a:r>
              <a:rPr lang="it-IT" altLang="it-IT" b="1" dirty="0" smtClean="0">
                <a:latin typeface="Courier New" charset="0"/>
              </a:rPr>
              <a:t>from</a:t>
            </a:r>
            <a:r>
              <a:rPr lang="it-IT" altLang="it-IT" dirty="0" smtClean="0">
                <a:latin typeface="Courier New" charset="0"/>
              </a:rPr>
              <a:t> </a:t>
            </a:r>
          </a:p>
          <a:p>
            <a:pPr lvl="1" algn="l"/>
            <a:r>
              <a:rPr lang="it-IT" altLang="it-IT" dirty="0">
                <a:latin typeface="Courier New" charset="0"/>
              </a:rPr>
              <a:t>	</a:t>
            </a:r>
            <a:r>
              <a:rPr lang="it-IT" altLang="it-IT" dirty="0" smtClean="0">
                <a:latin typeface="Courier New" charset="0"/>
              </a:rPr>
              <a:t>Catalogo C, Fornitori </a:t>
            </a:r>
            <a:r>
              <a:rPr lang="it-IT" altLang="it-IT" dirty="0" err="1" smtClean="0">
                <a:latin typeface="Courier New" charset="0"/>
              </a:rPr>
              <a:t>F</a:t>
            </a:r>
            <a:endParaRPr lang="it-IT" altLang="it-IT" dirty="0" smtClean="0">
              <a:latin typeface="Courier New" charset="0"/>
            </a:endParaRPr>
          </a:p>
          <a:p>
            <a:pPr lvl="1" algn="l"/>
            <a:r>
              <a:rPr lang="it-IT" altLang="it-IT" b="1" dirty="0" err="1">
                <a:latin typeface="Courier New" charset="0"/>
              </a:rPr>
              <a:t>w</a:t>
            </a:r>
            <a:r>
              <a:rPr lang="it-IT" altLang="it-IT" b="1" dirty="0" err="1" smtClean="0">
                <a:latin typeface="Courier New" charset="0"/>
              </a:rPr>
              <a:t>here</a:t>
            </a:r>
            <a:r>
              <a:rPr lang="it-IT" altLang="it-IT" dirty="0" smtClean="0">
                <a:latin typeface="Courier New" charset="0"/>
              </a:rPr>
              <a:t> C.F </a:t>
            </a:r>
            <a:r>
              <a:rPr lang="it-IT" altLang="it-IT" dirty="0">
                <a:latin typeface="Courier New" charset="0"/>
              </a:rPr>
              <a:t>= </a:t>
            </a:r>
            <a:r>
              <a:rPr lang="it-IT" altLang="it-IT" dirty="0" smtClean="0">
                <a:latin typeface="Courier New" charset="0"/>
              </a:rPr>
              <a:t>F.CF</a:t>
            </a:r>
          </a:p>
          <a:p>
            <a:pPr lvl="1" algn="l"/>
            <a:r>
              <a:rPr lang="it-IT" altLang="it-IT" b="1" dirty="0" err="1" smtClean="0">
                <a:latin typeface="Courier New" charset="0"/>
              </a:rPr>
              <a:t>group</a:t>
            </a:r>
            <a:r>
              <a:rPr lang="it-IT" altLang="it-IT" dirty="0" smtClean="0">
                <a:latin typeface="Courier New" charset="0"/>
              </a:rPr>
              <a:t> </a:t>
            </a:r>
            <a:r>
              <a:rPr lang="it-IT" altLang="it-IT" b="1" dirty="0">
                <a:latin typeface="Courier New" charset="0"/>
              </a:rPr>
              <a:t>by</a:t>
            </a:r>
            <a:r>
              <a:rPr lang="it-IT" altLang="it-IT" dirty="0">
                <a:latin typeface="Courier New" charset="0"/>
              </a:rPr>
              <a:t> </a:t>
            </a:r>
            <a:r>
              <a:rPr lang="it-IT" altLang="it-IT" dirty="0" err="1" smtClean="0">
                <a:latin typeface="Courier New" charset="0"/>
              </a:rPr>
              <a:t>F.Nome</a:t>
            </a:r>
            <a:endParaRPr lang="it-IT" altLang="it-IT" dirty="0" smtClean="0">
              <a:latin typeface="Courier New" charset="0"/>
            </a:endParaRPr>
          </a:p>
          <a:p>
            <a:pPr lvl="1" algn="l"/>
            <a:r>
              <a:rPr lang="it-IT" altLang="it-IT" b="1" dirty="0" err="1" smtClean="0">
                <a:latin typeface="Courier New" charset="0"/>
              </a:rPr>
              <a:t>having</a:t>
            </a:r>
            <a:r>
              <a:rPr lang="it-IT" altLang="it-IT" dirty="0" smtClean="0">
                <a:latin typeface="Courier New" charset="0"/>
              </a:rPr>
              <a:t> </a:t>
            </a:r>
            <a:r>
              <a:rPr lang="it-IT" altLang="it-IT" dirty="0" err="1" smtClean="0">
                <a:latin typeface="Courier New" charset="0"/>
              </a:rPr>
              <a:t>avg</a:t>
            </a:r>
            <a:r>
              <a:rPr lang="it-IT" altLang="it-IT" dirty="0" smtClean="0">
                <a:latin typeface="Courier New" charset="0"/>
              </a:rPr>
              <a:t>(</a:t>
            </a:r>
            <a:r>
              <a:rPr lang="it-IT" altLang="it-IT" dirty="0" err="1" smtClean="0">
                <a:latin typeface="Courier New" charset="0"/>
              </a:rPr>
              <a:t>C.Costo</a:t>
            </a:r>
            <a:r>
              <a:rPr lang="it-IT" altLang="it-IT" dirty="0" smtClean="0">
                <a:latin typeface="Courier New" charset="0"/>
              </a:rPr>
              <a:t>)&gt;=</a:t>
            </a:r>
            <a:r>
              <a:rPr lang="it-IT" altLang="it-IT" dirty="0" err="1">
                <a:latin typeface="Courier New" charset="0"/>
              </a:rPr>
              <a:t>all</a:t>
            </a:r>
            <a:r>
              <a:rPr lang="it-IT" altLang="it-IT" dirty="0">
                <a:latin typeface="Courier New" charset="0"/>
              </a:rPr>
              <a:t>(	</a:t>
            </a:r>
            <a:endParaRPr lang="it-IT" altLang="it-IT" dirty="0" smtClean="0">
              <a:latin typeface="Courier New" charset="0"/>
            </a:endParaRPr>
          </a:p>
          <a:p>
            <a:pPr lvl="1" algn="l"/>
            <a:r>
              <a:rPr lang="it-IT" altLang="it-IT" dirty="0">
                <a:latin typeface="Courier New" charset="0"/>
              </a:rPr>
              <a:t>	</a:t>
            </a:r>
            <a:r>
              <a:rPr lang="it-IT" altLang="it-IT" b="1" dirty="0" err="1" smtClean="0">
                <a:latin typeface="Courier New" charset="0"/>
              </a:rPr>
              <a:t>select</a:t>
            </a:r>
            <a:r>
              <a:rPr lang="it-IT" altLang="it-IT" dirty="0" smtClean="0">
                <a:latin typeface="Courier New" charset="0"/>
              </a:rPr>
              <a:t> </a:t>
            </a:r>
            <a:r>
              <a:rPr lang="it-IT" altLang="it-IT" dirty="0" err="1" smtClean="0">
                <a:latin typeface="Courier New" charset="0"/>
              </a:rPr>
              <a:t>avg</a:t>
            </a:r>
            <a:r>
              <a:rPr lang="it-IT" altLang="it-IT" dirty="0" smtClean="0">
                <a:latin typeface="Courier New" charset="0"/>
              </a:rPr>
              <a:t>(C1.Costo)</a:t>
            </a:r>
            <a:r>
              <a:rPr lang="it-IT" altLang="it-IT" dirty="0">
                <a:latin typeface="Courier New" charset="0"/>
              </a:rPr>
              <a:t>	</a:t>
            </a:r>
            <a:endParaRPr lang="it-IT" altLang="it-IT" dirty="0" smtClean="0">
              <a:latin typeface="Courier New" charset="0"/>
            </a:endParaRPr>
          </a:p>
          <a:p>
            <a:pPr lvl="1" algn="l"/>
            <a:r>
              <a:rPr lang="it-IT" altLang="it-IT" b="1" dirty="0">
                <a:latin typeface="Courier New" charset="0"/>
              </a:rPr>
              <a:t>	</a:t>
            </a:r>
            <a:r>
              <a:rPr lang="it-IT" altLang="it-IT" b="1" dirty="0" smtClean="0">
                <a:latin typeface="Courier New" charset="0"/>
              </a:rPr>
              <a:t>from</a:t>
            </a:r>
            <a:r>
              <a:rPr lang="it-IT" altLang="it-IT" dirty="0" smtClean="0">
                <a:latin typeface="Courier New" charset="0"/>
              </a:rPr>
              <a:t> </a:t>
            </a:r>
            <a:r>
              <a:rPr lang="it-IT" altLang="it-IT" dirty="0">
                <a:latin typeface="Courier New" charset="0"/>
              </a:rPr>
              <a:t>	</a:t>
            </a:r>
            <a:r>
              <a:rPr lang="it-IT" altLang="it-IT" dirty="0" smtClean="0">
                <a:latin typeface="Courier New" charset="0"/>
              </a:rPr>
              <a:t>Catalogo C1, Fornitori </a:t>
            </a:r>
            <a:r>
              <a:rPr lang="it-IT" altLang="it-IT" dirty="0">
                <a:latin typeface="Courier New" charset="0"/>
              </a:rPr>
              <a:t>F1	</a:t>
            </a:r>
            <a:endParaRPr lang="it-IT" altLang="it-IT" dirty="0" smtClean="0">
              <a:latin typeface="Courier New" charset="0"/>
            </a:endParaRPr>
          </a:p>
          <a:p>
            <a:pPr lvl="1" algn="l"/>
            <a:r>
              <a:rPr lang="it-IT" altLang="it-IT" dirty="0" smtClean="0">
                <a:latin typeface="Courier New" charset="0"/>
              </a:rPr>
              <a:t>	</a:t>
            </a:r>
            <a:r>
              <a:rPr lang="it-IT" altLang="it-IT" b="1" dirty="0" err="1" smtClean="0">
                <a:latin typeface="Courier New" charset="0"/>
              </a:rPr>
              <a:t>where</a:t>
            </a:r>
            <a:r>
              <a:rPr lang="it-IT" altLang="it-IT" dirty="0" smtClean="0">
                <a:latin typeface="Courier New" charset="0"/>
              </a:rPr>
              <a:t> C1.F </a:t>
            </a:r>
            <a:r>
              <a:rPr lang="it-IT" altLang="it-IT" dirty="0">
                <a:latin typeface="Courier New" charset="0"/>
              </a:rPr>
              <a:t>= </a:t>
            </a:r>
            <a:r>
              <a:rPr lang="it-IT" altLang="it-IT" dirty="0" smtClean="0">
                <a:latin typeface="Courier New" charset="0"/>
              </a:rPr>
              <a:t>F1.CF</a:t>
            </a:r>
          </a:p>
          <a:p>
            <a:pPr lvl="1" algn="l"/>
            <a:r>
              <a:rPr lang="it-IT" altLang="it-IT" dirty="0" smtClean="0">
                <a:latin typeface="Courier New" charset="0"/>
              </a:rPr>
              <a:t>	</a:t>
            </a:r>
            <a:r>
              <a:rPr lang="it-IT" altLang="it-IT" b="1" dirty="0" err="1" smtClean="0">
                <a:latin typeface="Courier New" charset="0"/>
              </a:rPr>
              <a:t>group</a:t>
            </a:r>
            <a:r>
              <a:rPr lang="it-IT" altLang="it-IT" dirty="0" smtClean="0">
                <a:latin typeface="Courier New" charset="0"/>
              </a:rPr>
              <a:t> </a:t>
            </a:r>
            <a:r>
              <a:rPr lang="it-IT" altLang="it-IT" b="1" dirty="0">
                <a:latin typeface="Courier New" charset="0"/>
              </a:rPr>
              <a:t>by</a:t>
            </a:r>
            <a:r>
              <a:rPr lang="it-IT" altLang="it-IT" dirty="0">
                <a:latin typeface="Courier New" charset="0"/>
              </a:rPr>
              <a:t> </a:t>
            </a:r>
            <a:r>
              <a:rPr lang="it-IT" altLang="it-IT" dirty="0" smtClean="0">
                <a:latin typeface="Courier New" charset="0"/>
              </a:rPr>
              <a:t>C1.F);</a:t>
            </a:r>
            <a:endParaRPr lang="it-IT" altLang="it-IT" dirty="0">
              <a:latin typeface="Courier Ne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9243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1794" name="Rectangle 2"/>
          <p:cNvSpPr>
            <a:spLocks noChangeArrowheads="1"/>
          </p:cNvSpPr>
          <p:nvPr/>
        </p:nvSpPr>
        <p:spPr bwMode="auto">
          <a:xfrm>
            <a:off x="304800" y="1371600"/>
            <a:ext cx="8382000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just" eaLnBrk="1" hangingPunct="1">
              <a:spcBef>
                <a:spcPct val="30000"/>
              </a:spcBef>
              <a:buClr>
                <a:schemeClr val="folHlink"/>
              </a:buClr>
              <a:defRPr/>
            </a:pPr>
            <a:endParaRPr lang="de-DE" sz="2800" b="1" dirty="0">
              <a:latin typeface="Courier New" charset="0"/>
              <a:ea typeface="ＭＳ Ｐゴシック" charset="0"/>
              <a:cs typeface="Times New Roman" charset="0"/>
            </a:endParaRPr>
          </a:p>
        </p:txBody>
      </p:sp>
      <p:sp>
        <p:nvSpPr>
          <p:cNvPr id="70658" name="Rettangolo 3"/>
          <p:cNvSpPr>
            <a:spLocks noChangeArrowheads="1"/>
          </p:cNvSpPr>
          <p:nvPr/>
        </p:nvSpPr>
        <p:spPr bwMode="auto">
          <a:xfrm>
            <a:off x="298996" y="1233671"/>
            <a:ext cx="864235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just" eaLnBrk="1" hangingPunct="1">
              <a:spcBef>
                <a:spcPct val="30000"/>
              </a:spcBef>
              <a:buClr>
                <a:schemeClr val="folHlink"/>
              </a:buClr>
            </a:pPr>
            <a:r>
              <a:rPr lang="it-IT" altLang="it-IT" dirty="0">
                <a:latin typeface="Verdana" charset="0"/>
              </a:rPr>
              <a:t>9</a:t>
            </a:r>
            <a:r>
              <a:rPr lang="it-IT" altLang="it-IT" dirty="0" smtClean="0">
                <a:latin typeface="Verdana" charset="0"/>
              </a:rPr>
              <a:t>. Trovare per ogni prodotto il costo minimo a cui viene venduto (mostrando codice del prodotto e costo).</a:t>
            </a:r>
            <a:endParaRPr lang="it-IT" altLang="it-IT" dirty="0">
              <a:latin typeface="Verdana" charset="0"/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1066800" y="228600"/>
            <a:ext cx="7620000" cy="6096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</a:defRPr>
            </a:lvl9pPr>
          </a:lstStyle>
          <a:p>
            <a:pPr algn="r" eaLnBrk="1" hangingPunct="1">
              <a:defRPr/>
            </a:pPr>
            <a:r>
              <a:rPr lang="it-IT" dirty="0" smtClean="0">
                <a:cs typeface="+mj-cs"/>
              </a:rPr>
              <a:t>Esercizio </a:t>
            </a:r>
            <a:r>
              <a:rPr lang="it-IT" dirty="0">
                <a:cs typeface="+mj-cs"/>
              </a:rPr>
              <a:t>9</a:t>
            </a:r>
            <a:endParaRPr lang="it-IT" dirty="0" smtClean="0">
              <a:cs typeface="+mj-cs"/>
            </a:endParaRPr>
          </a:p>
        </p:txBody>
      </p:sp>
      <p:sp>
        <p:nvSpPr>
          <p:cNvPr id="6" name="Rectangle 41"/>
          <p:cNvSpPr>
            <a:spLocks noChangeArrowheads="1"/>
          </p:cNvSpPr>
          <p:nvPr/>
        </p:nvSpPr>
        <p:spPr bwMode="auto">
          <a:xfrm>
            <a:off x="1687488" y="3433150"/>
            <a:ext cx="5616624" cy="135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marL="419100" indent="-4191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just" eaLnBrk="1" hangingPunct="1">
              <a:spcBef>
                <a:spcPct val="30000"/>
              </a:spcBef>
              <a:buClr>
                <a:schemeClr val="folHlink"/>
              </a:buClr>
              <a:buSzPct val="60000"/>
              <a:buFont typeface="Wingdings" charset="2"/>
              <a:buNone/>
            </a:pPr>
            <a:r>
              <a:rPr lang="it-IT" altLang="it-IT" sz="2000" b="1" dirty="0">
                <a:latin typeface="Verdana" charset="0"/>
              </a:rPr>
              <a:t>	Fornitori </a:t>
            </a:r>
            <a:r>
              <a:rPr lang="it-IT" altLang="it-IT" sz="2000" dirty="0">
                <a:latin typeface="Verdana" charset="0"/>
              </a:rPr>
              <a:t>(</a:t>
            </a:r>
            <a:r>
              <a:rPr lang="it-IT" altLang="it-IT" sz="2000" u="sng" dirty="0">
                <a:latin typeface="Verdana" charset="0"/>
              </a:rPr>
              <a:t>CF</a:t>
            </a:r>
            <a:r>
              <a:rPr lang="it-IT" altLang="it-IT" sz="2000" dirty="0">
                <a:latin typeface="Verdana" charset="0"/>
              </a:rPr>
              <a:t>, Nome, Indirizzo, Città)</a:t>
            </a:r>
          </a:p>
          <a:p>
            <a:pPr algn="just" eaLnBrk="1" hangingPunct="1">
              <a:spcBef>
                <a:spcPct val="30000"/>
              </a:spcBef>
              <a:buClr>
                <a:schemeClr val="folHlink"/>
              </a:buClr>
              <a:buSzPct val="60000"/>
              <a:buFont typeface="Wingdings" charset="2"/>
              <a:buNone/>
            </a:pPr>
            <a:r>
              <a:rPr lang="it-IT" altLang="it-IT" sz="2000" b="1" dirty="0">
                <a:latin typeface="Verdana" charset="0"/>
              </a:rPr>
              <a:t>	Prodotti  </a:t>
            </a:r>
            <a:r>
              <a:rPr lang="it-IT" altLang="it-IT" sz="2000" dirty="0">
                <a:latin typeface="Verdana" charset="0"/>
              </a:rPr>
              <a:t>(</a:t>
            </a:r>
            <a:r>
              <a:rPr lang="it-IT" altLang="it-IT" sz="2000" u="sng" dirty="0">
                <a:latin typeface="Verdana" charset="0"/>
              </a:rPr>
              <a:t>CP, </a:t>
            </a:r>
            <a:r>
              <a:rPr lang="it-IT" altLang="it-IT" sz="2000" dirty="0">
                <a:latin typeface="Verdana" charset="0"/>
              </a:rPr>
              <a:t>Nome, Marca, Modello)</a:t>
            </a:r>
          </a:p>
          <a:p>
            <a:pPr algn="just" eaLnBrk="1" hangingPunct="1">
              <a:spcBef>
                <a:spcPct val="30000"/>
              </a:spcBef>
              <a:buClr>
                <a:schemeClr val="folHlink"/>
              </a:buClr>
              <a:buSzPct val="60000"/>
              <a:buFont typeface="Wingdings" charset="2"/>
              <a:buNone/>
            </a:pPr>
            <a:r>
              <a:rPr lang="it-IT" altLang="it-IT" sz="2000" b="1" dirty="0">
                <a:latin typeface="Verdana" charset="0"/>
              </a:rPr>
              <a:t>	Catalogo </a:t>
            </a:r>
            <a:r>
              <a:rPr lang="it-IT" altLang="it-IT" sz="2000" dirty="0">
                <a:latin typeface="Verdana" charset="0"/>
              </a:rPr>
              <a:t>(</a:t>
            </a:r>
            <a:r>
              <a:rPr lang="it-IT" altLang="it-IT" sz="2000" u="sng" dirty="0" err="1">
                <a:latin typeface="Verdana" charset="0"/>
              </a:rPr>
              <a:t>F</a:t>
            </a:r>
            <a:r>
              <a:rPr lang="it-IT" altLang="it-IT" sz="2000" u="sng" dirty="0">
                <a:latin typeface="Verdana" charset="0"/>
              </a:rPr>
              <a:t>, </a:t>
            </a:r>
            <a:r>
              <a:rPr lang="it-IT" altLang="it-IT" sz="2000" u="sng" dirty="0" err="1">
                <a:latin typeface="Verdana" charset="0"/>
              </a:rPr>
              <a:t>P</a:t>
            </a:r>
            <a:r>
              <a:rPr lang="it-IT" altLang="it-IT" sz="2000" dirty="0">
                <a:latin typeface="Verdana" charset="0"/>
              </a:rPr>
              <a:t>, Costo)</a:t>
            </a:r>
            <a:endParaRPr lang="it-IT" altLang="it-IT" sz="1100" dirty="0">
              <a:latin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7250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1794" name="Rectangle 2"/>
          <p:cNvSpPr>
            <a:spLocks noChangeArrowheads="1"/>
          </p:cNvSpPr>
          <p:nvPr/>
        </p:nvSpPr>
        <p:spPr bwMode="auto">
          <a:xfrm>
            <a:off x="304800" y="1371600"/>
            <a:ext cx="8382000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just" eaLnBrk="1" hangingPunct="1">
              <a:spcBef>
                <a:spcPct val="30000"/>
              </a:spcBef>
              <a:buClr>
                <a:schemeClr val="folHlink"/>
              </a:buClr>
              <a:defRPr/>
            </a:pPr>
            <a:endParaRPr lang="de-DE" sz="2800" b="1" dirty="0">
              <a:latin typeface="Courier New" charset="0"/>
              <a:ea typeface="ＭＳ Ｐゴシック" charset="0"/>
              <a:cs typeface="Times New Roman" charset="0"/>
            </a:endParaRPr>
          </a:p>
        </p:txBody>
      </p:sp>
      <p:sp>
        <p:nvSpPr>
          <p:cNvPr id="70658" name="Rettangolo 3"/>
          <p:cNvSpPr>
            <a:spLocks noChangeArrowheads="1"/>
          </p:cNvSpPr>
          <p:nvPr/>
        </p:nvSpPr>
        <p:spPr bwMode="auto">
          <a:xfrm>
            <a:off x="298996" y="1233671"/>
            <a:ext cx="864235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just" eaLnBrk="1" hangingPunct="1">
              <a:spcBef>
                <a:spcPct val="30000"/>
              </a:spcBef>
              <a:buClr>
                <a:schemeClr val="folHlink"/>
              </a:buClr>
            </a:pPr>
            <a:r>
              <a:rPr lang="it-IT" altLang="it-IT" dirty="0">
                <a:latin typeface="Verdana" charset="0"/>
              </a:rPr>
              <a:t>9</a:t>
            </a:r>
            <a:r>
              <a:rPr lang="it-IT" altLang="it-IT" dirty="0" smtClean="0">
                <a:latin typeface="Verdana" charset="0"/>
              </a:rPr>
              <a:t>. Trovare per ogni prodotto il costo minimo a cui viene venduto (mostrando codice del prodotto e costo).</a:t>
            </a:r>
            <a:endParaRPr lang="it-IT" altLang="it-IT" dirty="0">
              <a:latin typeface="Verdana" charset="0"/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1066800" y="228600"/>
            <a:ext cx="7620000" cy="6096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</a:defRPr>
            </a:lvl9pPr>
          </a:lstStyle>
          <a:p>
            <a:pPr algn="r" eaLnBrk="1" hangingPunct="1">
              <a:defRPr/>
            </a:pPr>
            <a:r>
              <a:rPr lang="it-IT" dirty="0" smtClean="0">
                <a:cs typeface="+mj-cs"/>
              </a:rPr>
              <a:t>Esercizio </a:t>
            </a:r>
            <a:r>
              <a:rPr lang="it-IT" dirty="0">
                <a:cs typeface="+mj-cs"/>
              </a:rPr>
              <a:t>9</a:t>
            </a:r>
            <a:endParaRPr lang="it-IT" dirty="0" smtClean="0">
              <a:cs typeface="+mj-cs"/>
            </a:endParaRPr>
          </a:p>
        </p:txBody>
      </p:sp>
      <p:sp>
        <p:nvSpPr>
          <p:cNvPr id="7" name="Rettangolo 2"/>
          <p:cNvSpPr>
            <a:spLocks noChangeArrowheads="1"/>
          </p:cNvSpPr>
          <p:nvPr/>
        </p:nvSpPr>
        <p:spPr bwMode="auto">
          <a:xfrm>
            <a:off x="298996" y="2996952"/>
            <a:ext cx="8489949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lvl="1" algn="l"/>
            <a:r>
              <a:rPr lang="it-IT" altLang="it-IT" b="1" dirty="0" err="1">
                <a:latin typeface="Courier New" charset="0"/>
              </a:rPr>
              <a:t>select</a:t>
            </a:r>
            <a:r>
              <a:rPr lang="it-IT" altLang="it-IT" dirty="0">
                <a:latin typeface="Courier New" charset="0"/>
              </a:rPr>
              <a:t> </a:t>
            </a:r>
            <a:r>
              <a:rPr lang="it-IT" altLang="it-IT" dirty="0" smtClean="0">
                <a:latin typeface="Courier New" charset="0"/>
              </a:rPr>
              <a:t>C.P</a:t>
            </a:r>
            <a:r>
              <a:rPr lang="it-IT" altLang="it-IT" dirty="0" smtClean="0">
                <a:latin typeface="Courier New" charset="0"/>
              </a:rPr>
              <a:t>, </a:t>
            </a:r>
            <a:r>
              <a:rPr lang="it-IT" altLang="it-IT" dirty="0" err="1" smtClean="0">
                <a:latin typeface="Courier New" charset="0"/>
              </a:rPr>
              <a:t>min</a:t>
            </a:r>
            <a:r>
              <a:rPr lang="it-IT" altLang="it-IT" dirty="0" smtClean="0">
                <a:latin typeface="Courier New" charset="0"/>
              </a:rPr>
              <a:t>(</a:t>
            </a:r>
            <a:r>
              <a:rPr lang="it-IT" altLang="it-IT" dirty="0" err="1" smtClean="0">
                <a:latin typeface="Courier New" charset="0"/>
              </a:rPr>
              <a:t>C.Costo</a:t>
            </a:r>
            <a:r>
              <a:rPr lang="it-IT" altLang="it-IT" dirty="0" smtClean="0">
                <a:latin typeface="Courier New" charset="0"/>
              </a:rPr>
              <a:t>) </a:t>
            </a:r>
            <a:r>
              <a:rPr lang="it-IT" altLang="it-IT" dirty="0" err="1" smtClean="0">
                <a:latin typeface="Courier New" charset="0"/>
              </a:rPr>
              <a:t>as</a:t>
            </a:r>
            <a:r>
              <a:rPr lang="it-IT" altLang="it-IT" dirty="0" smtClean="0">
                <a:latin typeface="Courier New" charset="0"/>
              </a:rPr>
              <a:t> "Costo Minimo”</a:t>
            </a:r>
          </a:p>
          <a:p>
            <a:pPr lvl="1" algn="l"/>
            <a:r>
              <a:rPr lang="it-IT" altLang="it-IT" b="1" dirty="0" smtClean="0">
                <a:latin typeface="Courier New" charset="0"/>
              </a:rPr>
              <a:t>from</a:t>
            </a:r>
            <a:r>
              <a:rPr lang="it-IT" altLang="it-IT" dirty="0" smtClean="0">
                <a:latin typeface="Courier New" charset="0"/>
              </a:rPr>
              <a:t> Catalogo C</a:t>
            </a:r>
          </a:p>
          <a:p>
            <a:pPr lvl="1" algn="l"/>
            <a:r>
              <a:rPr lang="it-IT" altLang="it-IT" b="1" dirty="0" err="1" smtClean="0">
                <a:latin typeface="Courier New" charset="0"/>
              </a:rPr>
              <a:t>group</a:t>
            </a:r>
            <a:r>
              <a:rPr lang="it-IT" altLang="it-IT" b="1" dirty="0" smtClean="0">
                <a:latin typeface="Courier New" charset="0"/>
              </a:rPr>
              <a:t> </a:t>
            </a:r>
            <a:r>
              <a:rPr lang="it-IT" altLang="it-IT" b="1" dirty="0">
                <a:latin typeface="Courier New" charset="0"/>
              </a:rPr>
              <a:t>by </a:t>
            </a:r>
            <a:r>
              <a:rPr lang="it-IT" altLang="it-IT" dirty="0" smtClean="0">
                <a:latin typeface="Courier New" charset="0"/>
              </a:rPr>
              <a:t>C.P;</a:t>
            </a:r>
            <a:endParaRPr lang="it-IT" altLang="it-IT" dirty="0">
              <a:latin typeface="Courier Ne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2853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1794" name="Rectangle 2"/>
          <p:cNvSpPr>
            <a:spLocks noChangeArrowheads="1"/>
          </p:cNvSpPr>
          <p:nvPr/>
        </p:nvSpPr>
        <p:spPr bwMode="auto">
          <a:xfrm>
            <a:off x="304800" y="1371600"/>
            <a:ext cx="8382000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just" eaLnBrk="1" hangingPunct="1">
              <a:spcBef>
                <a:spcPct val="30000"/>
              </a:spcBef>
              <a:buClr>
                <a:schemeClr val="folHlink"/>
              </a:buClr>
              <a:defRPr/>
            </a:pPr>
            <a:endParaRPr lang="de-DE" sz="2800" b="1" dirty="0">
              <a:latin typeface="Courier New" charset="0"/>
              <a:ea typeface="ＭＳ Ｐゴシック" charset="0"/>
              <a:cs typeface="Times New Roman" charset="0"/>
            </a:endParaRPr>
          </a:p>
        </p:txBody>
      </p:sp>
      <p:sp>
        <p:nvSpPr>
          <p:cNvPr id="70658" name="Rettangolo 3"/>
          <p:cNvSpPr>
            <a:spLocks noChangeArrowheads="1"/>
          </p:cNvSpPr>
          <p:nvPr/>
        </p:nvSpPr>
        <p:spPr bwMode="auto">
          <a:xfrm>
            <a:off x="298996" y="1233671"/>
            <a:ext cx="864235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just" eaLnBrk="1" hangingPunct="1">
              <a:spcBef>
                <a:spcPct val="30000"/>
              </a:spcBef>
              <a:buClr>
                <a:schemeClr val="folHlink"/>
              </a:buClr>
            </a:pPr>
            <a:r>
              <a:rPr lang="it-IT" altLang="it-IT" dirty="0" smtClean="0">
                <a:latin typeface="Verdana" charset="0"/>
              </a:rPr>
              <a:t>10. Trovare per ogni prodotto, il fornitore che lo vende a costo più alto, mostrando il nome del prodotto, il nome del fornitore e il costo stesso.</a:t>
            </a:r>
            <a:endParaRPr lang="it-IT" altLang="it-IT" dirty="0">
              <a:latin typeface="Verdana" charset="0"/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1066800" y="228600"/>
            <a:ext cx="7620000" cy="6096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</a:defRPr>
            </a:lvl9pPr>
          </a:lstStyle>
          <a:p>
            <a:pPr algn="r" eaLnBrk="1" hangingPunct="1">
              <a:defRPr/>
            </a:pPr>
            <a:r>
              <a:rPr lang="it-IT" dirty="0" smtClean="0">
                <a:cs typeface="+mj-cs"/>
              </a:rPr>
              <a:t>Esercizio 1</a:t>
            </a:r>
            <a:r>
              <a:rPr lang="it-IT" dirty="0">
                <a:cs typeface="+mj-cs"/>
              </a:rPr>
              <a:t>0</a:t>
            </a:r>
            <a:endParaRPr lang="it-IT" dirty="0" smtClean="0">
              <a:cs typeface="+mj-cs"/>
            </a:endParaRPr>
          </a:p>
        </p:txBody>
      </p:sp>
      <p:sp>
        <p:nvSpPr>
          <p:cNvPr id="6" name="Rectangle 41"/>
          <p:cNvSpPr>
            <a:spLocks noChangeArrowheads="1"/>
          </p:cNvSpPr>
          <p:nvPr/>
        </p:nvSpPr>
        <p:spPr bwMode="auto">
          <a:xfrm>
            <a:off x="1687488" y="3433150"/>
            <a:ext cx="5616624" cy="135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marL="419100" indent="-4191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just" eaLnBrk="1" hangingPunct="1">
              <a:spcBef>
                <a:spcPct val="30000"/>
              </a:spcBef>
              <a:buClr>
                <a:schemeClr val="folHlink"/>
              </a:buClr>
              <a:buSzPct val="60000"/>
              <a:buFont typeface="Wingdings" charset="2"/>
              <a:buNone/>
            </a:pPr>
            <a:r>
              <a:rPr lang="it-IT" altLang="it-IT" sz="2000" b="1" dirty="0">
                <a:latin typeface="Verdana" charset="0"/>
              </a:rPr>
              <a:t>	Fornitori </a:t>
            </a:r>
            <a:r>
              <a:rPr lang="it-IT" altLang="it-IT" sz="2000" dirty="0">
                <a:latin typeface="Verdana" charset="0"/>
              </a:rPr>
              <a:t>(</a:t>
            </a:r>
            <a:r>
              <a:rPr lang="it-IT" altLang="it-IT" sz="2000" u="sng" dirty="0">
                <a:latin typeface="Verdana" charset="0"/>
              </a:rPr>
              <a:t>CF</a:t>
            </a:r>
            <a:r>
              <a:rPr lang="it-IT" altLang="it-IT" sz="2000" dirty="0">
                <a:latin typeface="Verdana" charset="0"/>
              </a:rPr>
              <a:t>, Nome, Indirizzo, Città)</a:t>
            </a:r>
          </a:p>
          <a:p>
            <a:pPr algn="just" eaLnBrk="1" hangingPunct="1">
              <a:spcBef>
                <a:spcPct val="30000"/>
              </a:spcBef>
              <a:buClr>
                <a:schemeClr val="folHlink"/>
              </a:buClr>
              <a:buSzPct val="60000"/>
              <a:buFont typeface="Wingdings" charset="2"/>
              <a:buNone/>
            </a:pPr>
            <a:r>
              <a:rPr lang="it-IT" altLang="it-IT" sz="2000" b="1" dirty="0">
                <a:latin typeface="Verdana" charset="0"/>
              </a:rPr>
              <a:t>	Prodotti  </a:t>
            </a:r>
            <a:r>
              <a:rPr lang="it-IT" altLang="it-IT" sz="2000" dirty="0">
                <a:latin typeface="Verdana" charset="0"/>
              </a:rPr>
              <a:t>(</a:t>
            </a:r>
            <a:r>
              <a:rPr lang="it-IT" altLang="it-IT" sz="2000" u="sng" dirty="0">
                <a:latin typeface="Verdana" charset="0"/>
              </a:rPr>
              <a:t>CP, </a:t>
            </a:r>
            <a:r>
              <a:rPr lang="it-IT" altLang="it-IT" sz="2000" dirty="0">
                <a:latin typeface="Verdana" charset="0"/>
              </a:rPr>
              <a:t>Nome, Marca, Modello)</a:t>
            </a:r>
          </a:p>
          <a:p>
            <a:pPr algn="just" eaLnBrk="1" hangingPunct="1">
              <a:spcBef>
                <a:spcPct val="30000"/>
              </a:spcBef>
              <a:buClr>
                <a:schemeClr val="folHlink"/>
              </a:buClr>
              <a:buSzPct val="60000"/>
              <a:buFont typeface="Wingdings" charset="2"/>
              <a:buNone/>
            </a:pPr>
            <a:r>
              <a:rPr lang="it-IT" altLang="it-IT" sz="2000" b="1" dirty="0">
                <a:latin typeface="Verdana" charset="0"/>
              </a:rPr>
              <a:t>	Catalogo </a:t>
            </a:r>
            <a:r>
              <a:rPr lang="it-IT" altLang="it-IT" sz="2000" dirty="0">
                <a:latin typeface="Verdana" charset="0"/>
              </a:rPr>
              <a:t>(</a:t>
            </a:r>
            <a:r>
              <a:rPr lang="it-IT" altLang="it-IT" sz="2000" u="sng" dirty="0" err="1">
                <a:latin typeface="Verdana" charset="0"/>
              </a:rPr>
              <a:t>F</a:t>
            </a:r>
            <a:r>
              <a:rPr lang="it-IT" altLang="it-IT" sz="2000" u="sng" dirty="0">
                <a:latin typeface="Verdana" charset="0"/>
              </a:rPr>
              <a:t>, </a:t>
            </a:r>
            <a:r>
              <a:rPr lang="it-IT" altLang="it-IT" sz="2000" u="sng" dirty="0" err="1">
                <a:latin typeface="Verdana" charset="0"/>
              </a:rPr>
              <a:t>P</a:t>
            </a:r>
            <a:r>
              <a:rPr lang="it-IT" altLang="it-IT" sz="2000" dirty="0">
                <a:latin typeface="Verdana" charset="0"/>
              </a:rPr>
              <a:t>, Costo)</a:t>
            </a:r>
            <a:endParaRPr lang="it-IT" altLang="it-IT" sz="1100" dirty="0">
              <a:latin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8150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1794" name="Rectangle 2"/>
          <p:cNvSpPr>
            <a:spLocks noChangeArrowheads="1"/>
          </p:cNvSpPr>
          <p:nvPr/>
        </p:nvSpPr>
        <p:spPr bwMode="auto">
          <a:xfrm>
            <a:off x="304800" y="1371600"/>
            <a:ext cx="8382000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just" eaLnBrk="1" hangingPunct="1">
              <a:spcBef>
                <a:spcPct val="30000"/>
              </a:spcBef>
              <a:buClr>
                <a:schemeClr val="folHlink"/>
              </a:buClr>
              <a:defRPr/>
            </a:pPr>
            <a:endParaRPr lang="de-DE" sz="2800" b="1" dirty="0">
              <a:latin typeface="Courier New" charset="0"/>
              <a:ea typeface="ＭＳ Ｐゴシック" charset="0"/>
              <a:cs typeface="Times New Roman" charset="0"/>
            </a:endParaRPr>
          </a:p>
        </p:txBody>
      </p:sp>
      <p:sp>
        <p:nvSpPr>
          <p:cNvPr id="70658" name="Rettangolo 3"/>
          <p:cNvSpPr>
            <a:spLocks noChangeArrowheads="1"/>
          </p:cNvSpPr>
          <p:nvPr/>
        </p:nvSpPr>
        <p:spPr bwMode="auto">
          <a:xfrm>
            <a:off x="298996" y="1233671"/>
            <a:ext cx="864235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just" eaLnBrk="1" hangingPunct="1">
              <a:spcBef>
                <a:spcPct val="30000"/>
              </a:spcBef>
              <a:buClr>
                <a:schemeClr val="folHlink"/>
              </a:buClr>
            </a:pPr>
            <a:r>
              <a:rPr lang="it-IT" altLang="it-IT" dirty="0" smtClean="0">
                <a:latin typeface="Verdana" charset="0"/>
              </a:rPr>
              <a:t>10. Trovare per ogni prodotto, il fornitore che lo vende a costo più alto, mostrando il nome del prodotto, il nome del fornitore e il costo stesso.</a:t>
            </a:r>
            <a:endParaRPr lang="it-IT" altLang="it-IT" dirty="0">
              <a:latin typeface="Verdana" charset="0"/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1066800" y="228600"/>
            <a:ext cx="7620000" cy="6096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</a:defRPr>
            </a:lvl9pPr>
          </a:lstStyle>
          <a:p>
            <a:pPr algn="r" eaLnBrk="1" hangingPunct="1">
              <a:defRPr/>
            </a:pPr>
            <a:r>
              <a:rPr lang="it-IT" dirty="0" smtClean="0">
                <a:cs typeface="+mj-cs"/>
              </a:rPr>
              <a:t>Esercizio 1</a:t>
            </a:r>
            <a:r>
              <a:rPr lang="it-IT" dirty="0">
                <a:cs typeface="+mj-cs"/>
              </a:rPr>
              <a:t>0</a:t>
            </a:r>
            <a:endParaRPr lang="it-IT" dirty="0" smtClean="0">
              <a:cs typeface="+mj-cs"/>
            </a:endParaRPr>
          </a:p>
        </p:txBody>
      </p:sp>
      <p:sp>
        <p:nvSpPr>
          <p:cNvPr id="7" name="Rettangolo 2"/>
          <p:cNvSpPr>
            <a:spLocks noChangeArrowheads="1"/>
          </p:cNvSpPr>
          <p:nvPr/>
        </p:nvSpPr>
        <p:spPr bwMode="auto">
          <a:xfrm>
            <a:off x="298996" y="2996952"/>
            <a:ext cx="8489949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lvl="1" algn="l"/>
            <a:r>
              <a:rPr lang="it-IT" altLang="it-IT" b="1" dirty="0">
                <a:latin typeface="Courier New" charset="0"/>
              </a:rPr>
              <a:t>c</a:t>
            </a:r>
            <a:r>
              <a:rPr lang="it-IT" altLang="it-IT" b="1" dirty="0" smtClean="0">
                <a:latin typeface="Courier New" charset="0"/>
              </a:rPr>
              <a:t>reate</a:t>
            </a:r>
            <a:r>
              <a:rPr lang="it-IT" altLang="it-IT" dirty="0" smtClean="0">
                <a:latin typeface="Courier New" charset="0"/>
              </a:rPr>
              <a:t> </a:t>
            </a:r>
            <a:r>
              <a:rPr lang="it-IT" altLang="it-IT" b="1" dirty="0" err="1" smtClean="0">
                <a:latin typeface="Courier New" charset="0"/>
              </a:rPr>
              <a:t>view</a:t>
            </a:r>
            <a:r>
              <a:rPr lang="it-IT" altLang="it-IT" dirty="0" smtClean="0">
                <a:latin typeface="Courier New" charset="0"/>
              </a:rPr>
              <a:t> </a:t>
            </a:r>
            <a:r>
              <a:rPr lang="it-IT" altLang="it-IT" dirty="0" err="1" smtClean="0">
                <a:latin typeface="Courier New" charset="0"/>
              </a:rPr>
              <a:t>prodotti_costi_massimi</a:t>
            </a:r>
            <a:r>
              <a:rPr lang="it-IT" altLang="it-IT" dirty="0" smtClean="0">
                <a:latin typeface="Courier New" charset="0"/>
              </a:rPr>
              <a:t> </a:t>
            </a:r>
            <a:r>
              <a:rPr lang="it-IT" altLang="it-IT" dirty="0" err="1" smtClean="0">
                <a:latin typeface="Courier New" charset="0"/>
              </a:rPr>
              <a:t>as</a:t>
            </a:r>
            <a:endParaRPr lang="it-IT" altLang="it-IT" dirty="0" smtClean="0">
              <a:latin typeface="Courier New" charset="0"/>
            </a:endParaRPr>
          </a:p>
          <a:p>
            <a:pPr lvl="1" algn="l"/>
            <a:r>
              <a:rPr lang="it-IT" altLang="it-IT" b="1" dirty="0" err="1" smtClean="0">
                <a:latin typeface="Courier New" charset="0"/>
              </a:rPr>
              <a:t>select</a:t>
            </a:r>
            <a:r>
              <a:rPr lang="it-IT" altLang="it-IT" dirty="0" smtClean="0">
                <a:latin typeface="Courier New" charset="0"/>
              </a:rPr>
              <a:t> </a:t>
            </a:r>
          </a:p>
          <a:p>
            <a:pPr lvl="1" algn="l"/>
            <a:r>
              <a:rPr lang="it-IT" altLang="it-IT" dirty="0">
                <a:latin typeface="Courier New" charset="0"/>
              </a:rPr>
              <a:t>	</a:t>
            </a:r>
            <a:r>
              <a:rPr lang="it-IT" altLang="it-IT" dirty="0" smtClean="0">
                <a:latin typeface="Courier New" charset="0"/>
              </a:rPr>
              <a:t>C.P, </a:t>
            </a:r>
            <a:r>
              <a:rPr lang="it-IT" altLang="it-IT" dirty="0" err="1" smtClean="0">
                <a:latin typeface="Courier New" charset="0"/>
              </a:rPr>
              <a:t>max</a:t>
            </a:r>
            <a:r>
              <a:rPr lang="it-IT" altLang="it-IT" dirty="0" smtClean="0">
                <a:latin typeface="Courier New" charset="0"/>
              </a:rPr>
              <a:t>(</a:t>
            </a:r>
            <a:r>
              <a:rPr lang="it-IT" altLang="it-IT" dirty="0" err="1" smtClean="0">
                <a:latin typeface="Courier New" charset="0"/>
              </a:rPr>
              <a:t>C.Costo</a:t>
            </a:r>
            <a:r>
              <a:rPr lang="it-IT" altLang="it-IT" dirty="0" smtClean="0">
                <a:latin typeface="Courier New" charset="0"/>
              </a:rPr>
              <a:t>) </a:t>
            </a:r>
            <a:r>
              <a:rPr lang="it-IT" altLang="it-IT" dirty="0" err="1" smtClean="0">
                <a:latin typeface="Courier New" charset="0"/>
              </a:rPr>
              <a:t>as</a:t>
            </a:r>
            <a:r>
              <a:rPr lang="it-IT" altLang="it-IT" dirty="0" smtClean="0">
                <a:latin typeface="Courier New" charset="0"/>
              </a:rPr>
              <a:t> </a:t>
            </a:r>
            <a:r>
              <a:rPr lang="it-IT" altLang="it-IT" dirty="0">
                <a:latin typeface="Courier New" charset="0"/>
              </a:rPr>
              <a:t>"Costo </a:t>
            </a:r>
            <a:r>
              <a:rPr lang="it-IT" altLang="it-IT" dirty="0" smtClean="0">
                <a:latin typeface="Courier New" charset="0"/>
              </a:rPr>
              <a:t>Massimo”</a:t>
            </a:r>
          </a:p>
          <a:p>
            <a:pPr lvl="1" algn="l"/>
            <a:r>
              <a:rPr lang="it-IT" altLang="it-IT" b="1" dirty="0" smtClean="0">
                <a:latin typeface="Courier New" charset="0"/>
              </a:rPr>
              <a:t>from</a:t>
            </a:r>
            <a:r>
              <a:rPr lang="it-IT" altLang="it-IT" dirty="0" smtClean="0">
                <a:latin typeface="Courier New" charset="0"/>
              </a:rPr>
              <a:t> Catalogo C </a:t>
            </a:r>
          </a:p>
          <a:p>
            <a:pPr lvl="1" algn="l"/>
            <a:r>
              <a:rPr lang="it-IT" altLang="it-IT" b="1" dirty="0" err="1" smtClean="0">
                <a:latin typeface="Courier New" charset="0"/>
              </a:rPr>
              <a:t>group</a:t>
            </a:r>
            <a:r>
              <a:rPr lang="it-IT" altLang="it-IT" b="1" dirty="0" smtClean="0">
                <a:latin typeface="Courier New" charset="0"/>
              </a:rPr>
              <a:t> </a:t>
            </a:r>
            <a:r>
              <a:rPr lang="it-IT" altLang="it-IT" b="1" dirty="0">
                <a:latin typeface="Courier New" charset="0"/>
              </a:rPr>
              <a:t>by </a:t>
            </a:r>
            <a:r>
              <a:rPr lang="it-IT" altLang="it-IT" dirty="0" smtClean="0">
                <a:latin typeface="Courier New" charset="0"/>
              </a:rPr>
              <a:t>C.P;</a:t>
            </a:r>
          </a:p>
          <a:p>
            <a:pPr lvl="1" algn="l"/>
            <a:endParaRPr lang="it-IT" altLang="it-IT" dirty="0">
              <a:latin typeface="Courier Ne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6581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1794" name="Rectangle 2"/>
          <p:cNvSpPr>
            <a:spLocks noChangeArrowheads="1"/>
          </p:cNvSpPr>
          <p:nvPr/>
        </p:nvSpPr>
        <p:spPr bwMode="auto">
          <a:xfrm>
            <a:off x="304800" y="1371600"/>
            <a:ext cx="8382000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just" eaLnBrk="1" hangingPunct="1">
              <a:spcBef>
                <a:spcPct val="30000"/>
              </a:spcBef>
              <a:buClr>
                <a:schemeClr val="folHlink"/>
              </a:buClr>
              <a:defRPr/>
            </a:pPr>
            <a:endParaRPr lang="de-DE" sz="2800" b="1" dirty="0">
              <a:latin typeface="Courier New" charset="0"/>
              <a:ea typeface="ＭＳ Ｐゴシック" charset="0"/>
              <a:cs typeface="Times New Roman" charset="0"/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1066800" y="228600"/>
            <a:ext cx="7620000" cy="6096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</a:defRPr>
            </a:lvl9pPr>
          </a:lstStyle>
          <a:p>
            <a:pPr algn="r" eaLnBrk="1" hangingPunct="1">
              <a:defRPr/>
            </a:pPr>
            <a:r>
              <a:rPr lang="it-IT" dirty="0" smtClean="0">
                <a:cs typeface="+mj-cs"/>
              </a:rPr>
              <a:t>Esercizio 1</a:t>
            </a:r>
            <a:r>
              <a:rPr lang="it-IT" dirty="0">
                <a:cs typeface="+mj-cs"/>
              </a:rPr>
              <a:t>0</a:t>
            </a:r>
            <a:endParaRPr lang="it-IT" dirty="0" smtClean="0">
              <a:cs typeface="+mj-cs"/>
            </a:endParaRPr>
          </a:p>
        </p:txBody>
      </p:sp>
      <p:sp>
        <p:nvSpPr>
          <p:cNvPr id="2" name="CasellaDiTesto 1"/>
          <p:cNvSpPr txBox="1"/>
          <p:nvPr/>
        </p:nvSpPr>
        <p:spPr>
          <a:xfrm>
            <a:off x="107504" y="1124745"/>
            <a:ext cx="8424936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l"/>
            <a:r>
              <a:rPr lang="it-IT" altLang="it-IT" b="1" dirty="0" err="1">
                <a:latin typeface="Courier New" charset="0"/>
              </a:rPr>
              <a:t>select</a:t>
            </a:r>
            <a:r>
              <a:rPr lang="it-IT" altLang="it-IT" dirty="0">
                <a:latin typeface="Courier New" charset="0"/>
              </a:rPr>
              <a:t> </a:t>
            </a:r>
            <a:r>
              <a:rPr lang="it-IT" altLang="it-IT" dirty="0" err="1" smtClean="0">
                <a:latin typeface="Courier New" charset="0"/>
              </a:rPr>
              <a:t>P.Nome</a:t>
            </a:r>
            <a:r>
              <a:rPr lang="it-IT" altLang="it-IT" dirty="0" smtClean="0">
                <a:latin typeface="Courier New" charset="0"/>
              </a:rPr>
              <a:t> </a:t>
            </a:r>
            <a:r>
              <a:rPr lang="it-IT" altLang="it-IT" dirty="0" err="1">
                <a:latin typeface="Courier New" charset="0"/>
              </a:rPr>
              <a:t>as</a:t>
            </a:r>
            <a:r>
              <a:rPr lang="it-IT" altLang="it-IT" dirty="0">
                <a:latin typeface="Courier New" charset="0"/>
              </a:rPr>
              <a:t> "Nome prodotto", </a:t>
            </a:r>
            <a:endParaRPr lang="it-IT" altLang="it-IT" dirty="0" smtClean="0">
              <a:latin typeface="Courier New" charset="0"/>
            </a:endParaRPr>
          </a:p>
          <a:p>
            <a:pPr lvl="1" algn="l"/>
            <a:r>
              <a:rPr lang="it-IT" altLang="it-IT" dirty="0" smtClean="0">
                <a:latin typeface="Courier New" charset="0"/>
              </a:rPr>
              <a:t>	</a:t>
            </a:r>
            <a:r>
              <a:rPr lang="it-IT" altLang="it-IT" dirty="0" err="1" smtClean="0">
                <a:latin typeface="Courier New" charset="0"/>
              </a:rPr>
              <a:t>F.Nome</a:t>
            </a:r>
            <a:r>
              <a:rPr lang="it-IT" altLang="it-IT" dirty="0" smtClean="0">
                <a:latin typeface="Courier New" charset="0"/>
              </a:rPr>
              <a:t> </a:t>
            </a:r>
            <a:r>
              <a:rPr lang="it-IT" altLang="it-IT" dirty="0" err="1">
                <a:latin typeface="Courier New" charset="0"/>
              </a:rPr>
              <a:t>as</a:t>
            </a:r>
            <a:r>
              <a:rPr lang="it-IT" altLang="it-IT" dirty="0">
                <a:latin typeface="Courier New" charset="0"/>
              </a:rPr>
              <a:t> "Nome fornitore", </a:t>
            </a:r>
            <a:endParaRPr lang="it-IT" altLang="it-IT" dirty="0" smtClean="0">
              <a:latin typeface="Courier New" charset="0"/>
            </a:endParaRPr>
          </a:p>
          <a:p>
            <a:pPr lvl="1" algn="l"/>
            <a:r>
              <a:rPr lang="it-IT" altLang="it-IT" dirty="0" smtClean="0">
                <a:latin typeface="Courier New" charset="0"/>
              </a:rPr>
              <a:t>	</a:t>
            </a:r>
            <a:r>
              <a:rPr lang="it-IT" altLang="it-IT" dirty="0" err="1" smtClean="0">
                <a:latin typeface="Courier New" charset="0"/>
              </a:rPr>
              <a:t>C.Costo</a:t>
            </a:r>
            <a:endParaRPr lang="it-IT" altLang="it-IT" dirty="0" smtClean="0">
              <a:latin typeface="Courier New" charset="0"/>
            </a:endParaRPr>
          </a:p>
          <a:p>
            <a:pPr lvl="1" algn="l"/>
            <a:r>
              <a:rPr lang="it-IT" altLang="it-IT" b="1" dirty="0">
                <a:latin typeface="Courier New" charset="0"/>
              </a:rPr>
              <a:t>f</a:t>
            </a:r>
            <a:r>
              <a:rPr lang="it-IT" altLang="it-IT" b="1" dirty="0" smtClean="0">
                <a:latin typeface="Courier New" charset="0"/>
              </a:rPr>
              <a:t>rom </a:t>
            </a:r>
          </a:p>
          <a:p>
            <a:pPr lvl="1" algn="l"/>
            <a:r>
              <a:rPr lang="it-IT" altLang="it-IT" dirty="0">
                <a:latin typeface="Courier New" charset="0"/>
              </a:rPr>
              <a:t>	</a:t>
            </a:r>
            <a:r>
              <a:rPr lang="it-IT" altLang="it-IT" dirty="0" smtClean="0">
                <a:latin typeface="Courier New" charset="0"/>
              </a:rPr>
              <a:t>Catalogo C, </a:t>
            </a:r>
          </a:p>
          <a:p>
            <a:pPr lvl="1" algn="l"/>
            <a:r>
              <a:rPr lang="it-IT" altLang="it-IT" dirty="0" smtClean="0">
                <a:latin typeface="Courier New" charset="0"/>
              </a:rPr>
              <a:t>	</a:t>
            </a:r>
            <a:r>
              <a:rPr lang="it-IT" altLang="it-IT" dirty="0" err="1" smtClean="0">
                <a:latin typeface="Courier New" charset="0"/>
              </a:rPr>
              <a:t>prodotti_costi_massimi</a:t>
            </a:r>
            <a:r>
              <a:rPr lang="it-IT" altLang="it-IT" dirty="0" smtClean="0">
                <a:latin typeface="Courier New" charset="0"/>
              </a:rPr>
              <a:t> CM,</a:t>
            </a:r>
          </a:p>
          <a:p>
            <a:pPr lvl="1" algn="l"/>
            <a:r>
              <a:rPr lang="it-IT" altLang="it-IT" dirty="0" smtClean="0">
                <a:latin typeface="Courier New" charset="0"/>
              </a:rPr>
              <a:t>	Fornitori </a:t>
            </a:r>
            <a:r>
              <a:rPr lang="it-IT" altLang="it-IT" dirty="0" err="1" smtClean="0">
                <a:latin typeface="Courier New" charset="0"/>
              </a:rPr>
              <a:t>F</a:t>
            </a:r>
            <a:r>
              <a:rPr lang="it-IT" altLang="it-IT" dirty="0" smtClean="0">
                <a:latin typeface="Courier New" charset="0"/>
              </a:rPr>
              <a:t>,</a:t>
            </a:r>
          </a:p>
          <a:p>
            <a:pPr lvl="1" algn="l"/>
            <a:r>
              <a:rPr lang="it-IT" altLang="it-IT" dirty="0" smtClean="0">
                <a:latin typeface="Courier New" charset="0"/>
              </a:rPr>
              <a:t>	Prodotti </a:t>
            </a:r>
            <a:r>
              <a:rPr lang="it-IT" altLang="it-IT" dirty="0" err="1" smtClean="0">
                <a:latin typeface="Courier New" charset="0"/>
              </a:rPr>
              <a:t>P</a:t>
            </a:r>
            <a:endParaRPr lang="it-IT" altLang="it-IT" dirty="0" smtClean="0">
              <a:latin typeface="Courier New" charset="0"/>
            </a:endParaRPr>
          </a:p>
          <a:p>
            <a:pPr lvl="1" algn="l"/>
            <a:r>
              <a:rPr lang="it-IT" altLang="it-IT" b="1" dirty="0" err="1" smtClean="0">
                <a:latin typeface="Courier New" charset="0"/>
              </a:rPr>
              <a:t>where</a:t>
            </a:r>
            <a:r>
              <a:rPr lang="it-IT" altLang="it-IT" b="1" dirty="0" smtClean="0">
                <a:latin typeface="Courier New" charset="0"/>
              </a:rPr>
              <a:t> </a:t>
            </a:r>
          </a:p>
          <a:p>
            <a:pPr lvl="1" algn="l"/>
            <a:r>
              <a:rPr lang="it-IT" altLang="it-IT" dirty="0" smtClean="0">
                <a:latin typeface="Courier New" charset="0"/>
              </a:rPr>
              <a:t>	C.P </a:t>
            </a:r>
            <a:r>
              <a:rPr lang="it-IT" altLang="it-IT" dirty="0">
                <a:latin typeface="Courier New" charset="0"/>
              </a:rPr>
              <a:t>= </a:t>
            </a:r>
            <a:r>
              <a:rPr lang="it-IT" altLang="it-IT" dirty="0" smtClean="0">
                <a:latin typeface="Courier New" charset="0"/>
              </a:rPr>
              <a:t>CM.P </a:t>
            </a:r>
          </a:p>
          <a:p>
            <a:pPr lvl="1" algn="l"/>
            <a:r>
              <a:rPr lang="it-IT" altLang="it-IT" dirty="0" smtClean="0">
                <a:latin typeface="Courier New" charset="0"/>
              </a:rPr>
              <a:t>	and F.CF </a:t>
            </a:r>
            <a:r>
              <a:rPr lang="it-IT" altLang="it-IT" dirty="0">
                <a:latin typeface="Courier New" charset="0"/>
              </a:rPr>
              <a:t>= </a:t>
            </a:r>
            <a:r>
              <a:rPr lang="it-IT" altLang="it-IT" dirty="0" smtClean="0">
                <a:latin typeface="Courier New" charset="0"/>
              </a:rPr>
              <a:t>C.F </a:t>
            </a:r>
          </a:p>
          <a:p>
            <a:pPr lvl="1" algn="l"/>
            <a:r>
              <a:rPr lang="it-IT" altLang="it-IT" dirty="0" smtClean="0">
                <a:latin typeface="Courier New" charset="0"/>
              </a:rPr>
              <a:t>	and P.CP </a:t>
            </a:r>
            <a:r>
              <a:rPr lang="it-IT" altLang="it-IT" dirty="0">
                <a:latin typeface="Courier New" charset="0"/>
              </a:rPr>
              <a:t>= </a:t>
            </a:r>
            <a:r>
              <a:rPr lang="it-IT" altLang="it-IT" dirty="0" smtClean="0">
                <a:latin typeface="Courier New" charset="0"/>
              </a:rPr>
              <a:t>C.P </a:t>
            </a:r>
          </a:p>
          <a:p>
            <a:pPr lvl="1" algn="l"/>
            <a:r>
              <a:rPr lang="it-IT" altLang="it-IT" dirty="0" smtClean="0">
                <a:latin typeface="Courier New" charset="0"/>
              </a:rPr>
              <a:t>	and </a:t>
            </a:r>
            <a:r>
              <a:rPr lang="it-IT" altLang="it-IT" dirty="0" err="1" smtClean="0">
                <a:latin typeface="Courier New" charset="0"/>
              </a:rPr>
              <a:t>C.Costo</a:t>
            </a:r>
            <a:r>
              <a:rPr lang="it-IT" altLang="it-IT" dirty="0" smtClean="0">
                <a:latin typeface="Courier New" charset="0"/>
              </a:rPr>
              <a:t> </a:t>
            </a:r>
            <a:r>
              <a:rPr lang="it-IT" altLang="it-IT" dirty="0">
                <a:latin typeface="Courier New" charset="0"/>
              </a:rPr>
              <a:t>= </a:t>
            </a:r>
            <a:r>
              <a:rPr lang="it-IT" altLang="it-IT" dirty="0" err="1">
                <a:latin typeface="Courier New" charset="0"/>
              </a:rPr>
              <a:t>CM."Costo</a:t>
            </a:r>
            <a:r>
              <a:rPr lang="it-IT" altLang="it-IT" dirty="0">
                <a:latin typeface="Courier New" charset="0"/>
              </a:rPr>
              <a:t> Massimo";</a:t>
            </a:r>
          </a:p>
        </p:txBody>
      </p:sp>
    </p:spTree>
    <p:extLst>
      <p:ext uri="{BB962C8B-B14F-4D97-AF65-F5344CB8AC3E}">
        <p14:creationId xmlns:p14="http://schemas.microsoft.com/office/powerpoint/2010/main" val="1218272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1794" name="Rectangle 2"/>
          <p:cNvSpPr>
            <a:spLocks noChangeArrowheads="1"/>
          </p:cNvSpPr>
          <p:nvPr/>
        </p:nvSpPr>
        <p:spPr bwMode="auto">
          <a:xfrm>
            <a:off x="304800" y="1371600"/>
            <a:ext cx="8382000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just" eaLnBrk="1" hangingPunct="1">
              <a:spcBef>
                <a:spcPct val="30000"/>
              </a:spcBef>
              <a:buClr>
                <a:schemeClr val="folHlink"/>
              </a:buClr>
              <a:defRPr/>
            </a:pPr>
            <a:endParaRPr lang="de-DE" sz="2800" b="1" dirty="0">
              <a:latin typeface="Courier New" charset="0"/>
              <a:ea typeface="ＭＳ Ｐゴシック" charset="0"/>
              <a:cs typeface="Times New Roman" charset="0"/>
            </a:endParaRPr>
          </a:p>
        </p:txBody>
      </p:sp>
      <p:sp>
        <p:nvSpPr>
          <p:cNvPr id="70658" name="Rettangolo 3"/>
          <p:cNvSpPr>
            <a:spLocks noChangeArrowheads="1"/>
          </p:cNvSpPr>
          <p:nvPr/>
        </p:nvSpPr>
        <p:spPr bwMode="auto">
          <a:xfrm>
            <a:off x="298996" y="1233671"/>
            <a:ext cx="864235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just" eaLnBrk="1" hangingPunct="1">
              <a:spcBef>
                <a:spcPct val="30000"/>
              </a:spcBef>
              <a:buClr>
                <a:schemeClr val="folHlink"/>
              </a:buClr>
            </a:pPr>
            <a:r>
              <a:rPr lang="it-IT" altLang="it-IT" dirty="0" smtClean="0">
                <a:latin typeface="Verdana" charset="0"/>
              </a:rPr>
              <a:t>11. Trovare quali prodotti del fornitore “Ladroni” sono venduti anche dal fornitore “</a:t>
            </a:r>
            <a:r>
              <a:rPr lang="it-IT" altLang="it-IT" dirty="0" err="1" smtClean="0">
                <a:latin typeface="Verdana" charset="0"/>
              </a:rPr>
              <a:t>Risparmietti</a:t>
            </a:r>
            <a:r>
              <a:rPr lang="it-IT" altLang="it-IT" dirty="0" smtClean="0">
                <a:latin typeface="Verdana" charset="0"/>
              </a:rPr>
              <a:t>”, ma a un prezzo più basso. Riportare il codice dei prodotti.</a:t>
            </a:r>
            <a:endParaRPr lang="it-IT" altLang="it-IT" dirty="0">
              <a:latin typeface="Verdana" charset="0"/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1066800" y="228600"/>
            <a:ext cx="7620000" cy="6096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</a:defRPr>
            </a:lvl9pPr>
          </a:lstStyle>
          <a:p>
            <a:pPr algn="r" eaLnBrk="1" hangingPunct="1">
              <a:defRPr/>
            </a:pPr>
            <a:r>
              <a:rPr lang="it-IT" dirty="0" smtClean="0">
                <a:cs typeface="+mj-cs"/>
              </a:rPr>
              <a:t>Esercizio 1</a:t>
            </a:r>
            <a:r>
              <a:rPr lang="it-IT" dirty="0">
                <a:cs typeface="+mj-cs"/>
              </a:rPr>
              <a:t>1</a:t>
            </a:r>
            <a:endParaRPr lang="it-IT" dirty="0" smtClean="0">
              <a:cs typeface="+mj-cs"/>
            </a:endParaRPr>
          </a:p>
        </p:txBody>
      </p:sp>
      <p:sp>
        <p:nvSpPr>
          <p:cNvPr id="6" name="Rectangle 41"/>
          <p:cNvSpPr>
            <a:spLocks noChangeArrowheads="1"/>
          </p:cNvSpPr>
          <p:nvPr/>
        </p:nvSpPr>
        <p:spPr bwMode="auto">
          <a:xfrm>
            <a:off x="1687488" y="3433150"/>
            <a:ext cx="5616624" cy="135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marL="419100" indent="-4191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just" eaLnBrk="1" hangingPunct="1">
              <a:spcBef>
                <a:spcPct val="30000"/>
              </a:spcBef>
              <a:buClr>
                <a:schemeClr val="folHlink"/>
              </a:buClr>
              <a:buSzPct val="60000"/>
              <a:buFont typeface="Wingdings" charset="2"/>
              <a:buNone/>
            </a:pPr>
            <a:r>
              <a:rPr lang="it-IT" altLang="it-IT" sz="2000" b="1" dirty="0">
                <a:latin typeface="Verdana" charset="0"/>
              </a:rPr>
              <a:t>	Fornitori </a:t>
            </a:r>
            <a:r>
              <a:rPr lang="it-IT" altLang="it-IT" sz="2000" dirty="0">
                <a:latin typeface="Verdana" charset="0"/>
              </a:rPr>
              <a:t>(</a:t>
            </a:r>
            <a:r>
              <a:rPr lang="it-IT" altLang="it-IT" sz="2000" u="sng" dirty="0">
                <a:latin typeface="Verdana" charset="0"/>
              </a:rPr>
              <a:t>CF</a:t>
            </a:r>
            <a:r>
              <a:rPr lang="it-IT" altLang="it-IT" sz="2000" dirty="0">
                <a:latin typeface="Verdana" charset="0"/>
              </a:rPr>
              <a:t>, Nome, Indirizzo, Città)</a:t>
            </a:r>
          </a:p>
          <a:p>
            <a:pPr algn="just" eaLnBrk="1" hangingPunct="1">
              <a:spcBef>
                <a:spcPct val="30000"/>
              </a:spcBef>
              <a:buClr>
                <a:schemeClr val="folHlink"/>
              </a:buClr>
              <a:buSzPct val="60000"/>
              <a:buFont typeface="Wingdings" charset="2"/>
              <a:buNone/>
            </a:pPr>
            <a:r>
              <a:rPr lang="it-IT" altLang="it-IT" sz="2000" b="1" dirty="0">
                <a:latin typeface="Verdana" charset="0"/>
              </a:rPr>
              <a:t>	Prodotti  </a:t>
            </a:r>
            <a:r>
              <a:rPr lang="it-IT" altLang="it-IT" sz="2000" dirty="0">
                <a:latin typeface="Verdana" charset="0"/>
              </a:rPr>
              <a:t>(</a:t>
            </a:r>
            <a:r>
              <a:rPr lang="it-IT" altLang="it-IT" sz="2000" u="sng" dirty="0">
                <a:latin typeface="Verdana" charset="0"/>
              </a:rPr>
              <a:t>CP, </a:t>
            </a:r>
            <a:r>
              <a:rPr lang="it-IT" altLang="it-IT" sz="2000" dirty="0">
                <a:latin typeface="Verdana" charset="0"/>
              </a:rPr>
              <a:t>Nome, Marca, Modello)</a:t>
            </a:r>
          </a:p>
          <a:p>
            <a:pPr algn="just" eaLnBrk="1" hangingPunct="1">
              <a:spcBef>
                <a:spcPct val="30000"/>
              </a:spcBef>
              <a:buClr>
                <a:schemeClr val="folHlink"/>
              </a:buClr>
              <a:buSzPct val="60000"/>
              <a:buFont typeface="Wingdings" charset="2"/>
              <a:buNone/>
            </a:pPr>
            <a:r>
              <a:rPr lang="it-IT" altLang="it-IT" sz="2000" b="1" dirty="0">
                <a:latin typeface="Verdana" charset="0"/>
              </a:rPr>
              <a:t>	Catalogo </a:t>
            </a:r>
            <a:r>
              <a:rPr lang="it-IT" altLang="it-IT" sz="2000" dirty="0">
                <a:latin typeface="Verdana" charset="0"/>
              </a:rPr>
              <a:t>(</a:t>
            </a:r>
            <a:r>
              <a:rPr lang="it-IT" altLang="it-IT" sz="2000" u="sng" dirty="0" err="1">
                <a:latin typeface="Verdana" charset="0"/>
              </a:rPr>
              <a:t>F</a:t>
            </a:r>
            <a:r>
              <a:rPr lang="it-IT" altLang="it-IT" sz="2000" u="sng" dirty="0">
                <a:latin typeface="Verdana" charset="0"/>
              </a:rPr>
              <a:t>, </a:t>
            </a:r>
            <a:r>
              <a:rPr lang="it-IT" altLang="it-IT" sz="2000" u="sng" dirty="0" err="1">
                <a:latin typeface="Verdana" charset="0"/>
              </a:rPr>
              <a:t>P</a:t>
            </a:r>
            <a:r>
              <a:rPr lang="it-IT" altLang="it-IT" sz="2000" dirty="0">
                <a:latin typeface="Verdana" charset="0"/>
              </a:rPr>
              <a:t>, Costo)</a:t>
            </a:r>
            <a:endParaRPr lang="it-IT" altLang="it-IT" sz="1100" dirty="0">
              <a:latin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669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9858" name="Rectangle 2"/>
          <p:cNvSpPr>
            <a:spLocks noChangeArrowheads="1"/>
          </p:cNvSpPr>
          <p:nvPr/>
        </p:nvSpPr>
        <p:spPr bwMode="auto">
          <a:xfrm>
            <a:off x="419100" y="2801938"/>
            <a:ext cx="8305800" cy="1922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marL="288925" indent="-2889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marL="0" indent="0" algn="l" eaLnBrk="1" hangingPunct="1">
              <a:spcBef>
                <a:spcPct val="30000"/>
              </a:spcBef>
              <a:buClr>
                <a:schemeClr val="folHlink"/>
              </a:buClr>
            </a:pPr>
            <a:r>
              <a:rPr lang="it-IT" altLang="it-IT" sz="2000" dirty="0" smtClean="0">
                <a:latin typeface="Verdana" charset="0"/>
              </a:rPr>
              <a:t>1. Trovare </a:t>
            </a:r>
            <a:r>
              <a:rPr lang="it-IT" altLang="it-IT" sz="2000" dirty="0">
                <a:latin typeface="Verdana" charset="0"/>
              </a:rPr>
              <a:t>Nome, Marca e Modello dei prodotti acquistabili con meno di 2000 €.</a:t>
            </a:r>
          </a:p>
          <a:p>
            <a:pPr algn="l" eaLnBrk="1" hangingPunct="1">
              <a:spcBef>
                <a:spcPct val="30000"/>
              </a:spcBef>
              <a:buClr>
                <a:schemeClr val="folHlink"/>
              </a:buClr>
              <a:buSzPct val="60000"/>
              <a:buFont typeface="Wingdings" charset="2"/>
              <a:buNone/>
            </a:pPr>
            <a:r>
              <a:rPr lang="it-IT" altLang="it-IT" sz="2000" dirty="0">
                <a:latin typeface="Courier New" charset="0"/>
              </a:rPr>
              <a:t> </a:t>
            </a:r>
            <a:r>
              <a:rPr lang="it-IT" altLang="it-IT" sz="2800" b="1" dirty="0">
                <a:latin typeface="Courier New" charset="0"/>
                <a:sym typeface="Symbol" charset="2"/>
              </a:rPr>
              <a:t></a:t>
            </a:r>
            <a:r>
              <a:rPr lang="it-IT" altLang="it-IT" sz="2800" b="1" baseline="-30000" dirty="0">
                <a:latin typeface="Courier New" charset="0"/>
              </a:rPr>
              <a:t>Nome, Marca, Modello</a:t>
            </a:r>
          </a:p>
          <a:p>
            <a:pPr algn="l" eaLnBrk="1" hangingPunct="1">
              <a:spcBef>
                <a:spcPct val="30000"/>
              </a:spcBef>
              <a:buClr>
                <a:schemeClr val="folHlink"/>
              </a:buClr>
              <a:buSzPct val="60000"/>
              <a:buFont typeface="Wingdings" charset="2"/>
              <a:buNone/>
            </a:pPr>
            <a:r>
              <a:rPr lang="it-IT" altLang="it-IT" sz="2800" b="1" baseline="-30000" dirty="0">
                <a:latin typeface="Courier New" charset="0"/>
              </a:rPr>
              <a:t>	</a:t>
            </a:r>
            <a:r>
              <a:rPr lang="it-IT" altLang="it-IT" sz="2800" b="1" dirty="0">
                <a:latin typeface="Courier New" charset="0"/>
              </a:rPr>
              <a:t>(</a:t>
            </a:r>
            <a:r>
              <a:rPr lang="it-IT" altLang="it-IT" sz="2800" b="1" dirty="0">
                <a:latin typeface="Courier New" charset="0"/>
                <a:sym typeface="Symbol" charset="2"/>
              </a:rPr>
              <a:t></a:t>
            </a:r>
            <a:r>
              <a:rPr lang="it-IT" altLang="it-IT" sz="2800" b="1" baseline="-30000" dirty="0">
                <a:latin typeface="Courier New" charset="0"/>
              </a:rPr>
              <a:t>Costo &lt; 2000</a:t>
            </a:r>
            <a:r>
              <a:rPr lang="it-IT" altLang="it-IT" sz="2800" b="1" dirty="0">
                <a:latin typeface="Courier New" charset="0"/>
              </a:rPr>
              <a:t>(Prodotti </a:t>
            </a:r>
            <a:r>
              <a:rPr lang="it-IT" altLang="it-IT" sz="2800" b="1" dirty="0">
                <a:latin typeface="Lucida Sans Unicode" charset="0"/>
              </a:rPr>
              <a:t>⋈</a:t>
            </a:r>
            <a:r>
              <a:rPr lang="it-IT" altLang="it-IT" sz="2800" b="1" baseline="-25000" dirty="0">
                <a:latin typeface="Courier New" charset="0"/>
              </a:rPr>
              <a:t>CP=</a:t>
            </a:r>
            <a:r>
              <a:rPr lang="it-IT" altLang="it-IT" sz="2800" b="1" baseline="-25000" dirty="0" err="1">
                <a:latin typeface="Courier New" charset="0"/>
              </a:rPr>
              <a:t>P</a:t>
            </a:r>
            <a:r>
              <a:rPr lang="it-IT" altLang="it-IT" sz="2800" b="1" dirty="0">
                <a:latin typeface="Lucida Sans Unicode" charset="0"/>
              </a:rPr>
              <a:t> </a:t>
            </a:r>
            <a:r>
              <a:rPr lang="it-IT" altLang="it-IT" sz="2800" b="1" dirty="0">
                <a:latin typeface="Courier New" charset="0"/>
              </a:rPr>
              <a:t>Catalogo))</a:t>
            </a:r>
            <a:endParaRPr lang="de-DE" altLang="it-IT" dirty="0">
              <a:latin typeface="Courier New" charset="0"/>
            </a:endParaRPr>
          </a:p>
        </p:txBody>
      </p:sp>
      <p:sp>
        <p:nvSpPr>
          <p:cNvPr id="889859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1066800" y="228600"/>
            <a:ext cx="7620000" cy="609600"/>
          </a:xfrm>
        </p:spPr>
        <p:txBody>
          <a:bodyPr/>
          <a:lstStyle/>
          <a:p>
            <a:pPr algn="r" eaLnBrk="1" hangingPunct="1">
              <a:defRPr/>
            </a:pPr>
            <a:r>
              <a:rPr lang="it-IT" dirty="0" smtClean="0">
                <a:cs typeface="+mj-cs"/>
              </a:rPr>
              <a:t>Esercizio 1</a:t>
            </a:r>
          </a:p>
        </p:txBody>
      </p:sp>
      <p:sp>
        <p:nvSpPr>
          <p:cNvPr id="889860" name="Rectangle 4"/>
          <p:cNvSpPr>
            <a:spLocks noChangeArrowheads="1"/>
          </p:cNvSpPr>
          <p:nvPr/>
        </p:nvSpPr>
        <p:spPr bwMode="auto">
          <a:xfrm>
            <a:off x="3603625" y="30622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6600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endParaRPr lang="it-IT">
              <a:ea typeface="ＭＳ Ｐゴシック" charset="0"/>
            </a:endParaRPr>
          </a:p>
        </p:txBody>
      </p:sp>
      <p:sp>
        <p:nvSpPr>
          <p:cNvPr id="889897" name="Rectangle 41"/>
          <p:cNvSpPr>
            <a:spLocks noChangeArrowheads="1"/>
          </p:cNvSpPr>
          <p:nvPr/>
        </p:nvSpPr>
        <p:spPr bwMode="auto">
          <a:xfrm>
            <a:off x="304800" y="990600"/>
            <a:ext cx="8610600" cy="135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marL="419100" indent="-4191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just" eaLnBrk="1" hangingPunct="1">
              <a:spcBef>
                <a:spcPct val="30000"/>
              </a:spcBef>
              <a:buClr>
                <a:schemeClr val="folHlink"/>
              </a:buClr>
              <a:buSzPct val="60000"/>
              <a:buFont typeface="Wingdings" charset="2"/>
              <a:buNone/>
            </a:pPr>
            <a:r>
              <a:rPr lang="it-IT" altLang="it-IT" sz="2000" b="1" dirty="0">
                <a:latin typeface="Verdana" charset="0"/>
              </a:rPr>
              <a:t>	Fornitori </a:t>
            </a:r>
            <a:r>
              <a:rPr lang="it-IT" altLang="it-IT" sz="2000" dirty="0">
                <a:latin typeface="Verdana" charset="0"/>
              </a:rPr>
              <a:t>(</a:t>
            </a:r>
            <a:r>
              <a:rPr lang="it-IT" altLang="it-IT" sz="2000" u="sng" dirty="0">
                <a:latin typeface="Verdana" charset="0"/>
              </a:rPr>
              <a:t>CF</a:t>
            </a:r>
            <a:r>
              <a:rPr lang="it-IT" altLang="it-IT" sz="2000" dirty="0">
                <a:latin typeface="Verdana" charset="0"/>
              </a:rPr>
              <a:t>, Nome, Indirizzo, Città)</a:t>
            </a:r>
          </a:p>
          <a:p>
            <a:pPr algn="just" eaLnBrk="1" hangingPunct="1">
              <a:spcBef>
                <a:spcPct val="30000"/>
              </a:spcBef>
              <a:buClr>
                <a:schemeClr val="folHlink"/>
              </a:buClr>
              <a:buSzPct val="60000"/>
              <a:buFont typeface="Wingdings" charset="2"/>
              <a:buNone/>
            </a:pPr>
            <a:r>
              <a:rPr lang="it-IT" altLang="it-IT" sz="2000" b="1" dirty="0">
                <a:latin typeface="Verdana" charset="0"/>
              </a:rPr>
              <a:t>	Prodotti  </a:t>
            </a:r>
            <a:r>
              <a:rPr lang="it-IT" altLang="it-IT" sz="2000" dirty="0">
                <a:latin typeface="Verdana" charset="0"/>
              </a:rPr>
              <a:t>(</a:t>
            </a:r>
            <a:r>
              <a:rPr lang="it-IT" altLang="it-IT" sz="2000" u="sng" dirty="0">
                <a:latin typeface="Verdana" charset="0"/>
              </a:rPr>
              <a:t>CP, </a:t>
            </a:r>
            <a:r>
              <a:rPr lang="it-IT" altLang="it-IT" sz="2000" dirty="0">
                <a:latin typeface="Verdana" charset="0"/>
              </a:rPr>
              <a:t>Nome, Marca, Modello)</a:t>
            </a:r>
          </a:p>
          <a:p>
            <a:pPr algn="just" eaLnBrk="1" hangingPunct="1">
              <a:spcBef>
                <a:spcPct val="30000"/>
              </a:spcBef>
              <a:buClr>
                <a:schemeClr val="folHlink"/>
              </a:buClr>
              <a:buSzPct val="60000"/>
              <a:buFont typeface="Wingdings" charset="2"/>
              <a:buNone/>
            </a:pPr>
            <a:r>
              <a:rPr lang="it-IT" altLang="it-IT" sz="2000" b="1" dirty="0">
                <a:latin typeface="Verdana" charset="0"/>
              </a:rPr>
              <a:t>	Catalogo </a:t>
            </a:r>
            <a:r>
              <a:rPr lang="it-IT" altLang="it-IT" sz="2000" dirty="0">
                <a:latin typeface="Verdana" charset="0"/>
              </a:rPr>
              <a:t>(</a:t>
            </a:r>
            <a:r>
              <a:rPr lang="it-IT" altLang="it-IT" sz="2000" u="sng" dirty="0" err="1">
                <a:latin typeface="Verdana" charset="0"/>
              </a:rPr>
              <a:t>F</a:t>
            </a:r>
            <a:r>
              <a:rPr lang="it-IT" altLang="it-IT" sz="2000" u="sng" dirty="0">
                <a:latin typeface="Verdana" charset="0"/>
              </a:rPr>
              <a:t>, </a:t>
            </a:r>
            <a:r>
              <a:rPr lang="it-IT" altLang="it-IT" sz="2000" u="sng" dirty="0" err="1">
                <a:latin typeface="Verdana" charset="0"/>
              </a:rPr>
              <a:t>P</a:t>
            </a:r>
            <a:r>
              <a:rPr lang="it-IT" altLang="it-IT" sz="2000" dirty="0">
                <a:latin typeface="Verdana" charset="0"/>
              </a:rPr>
              <a:t>, Costo)</a:t>
            </a:r>
            <a:endParaRPr lang="it-IT" altLang="it-IT" sz="1100" dirty="0">
              <a:latin typeface="Verdan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1794" name="Rectangle 2"/>
          <p:cNvSpPr>
            <a:spLocks noChangeArrowheads="1"/>
          </p:cNvSpPr>
          <p:nvPr/>
        </p:nvSpPr>
        <p:spPr bwMode="auto">
          <a:xfrm>
            <a:off x="304800" y="1371600"/>
            <a:ext cx="8382000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just" eaLnBrk="1" hangingPunct="1">
              <a:spcBef>
                <a:spcPct val="30000"/>
              </a:spcBef>
              <a:buClr>
                <a:schemeClr val="folHlink"/>
              </a:buClr>
              <a:defRPr/>
            </a:pPr>
            <a:endParaRPr lang="de-DE" sz="2800" b="1" dirty="0">
              <a:latin typeface="Courier New" charset="0"/>
              <a:ea typeface="ＭＳ Ｐゴシック" charset="0"/>
              <a:cs typeface="Times New Roman" charset="0"/>
            </a:endParaRPr>
          </a:p>
        </p:txBody>
      </p:sp>
      <p:sp>
        <p:nvSpPr>
          <p:cNvPr id="70658" name="Rettangolo 3"/>
          <p:cNvSpPr>
            <a:spLocks noChangeArrowheads="1"/>
          </p:cNvSpPr>
          <p:nvPr/>
        </p:nvSpPr>
        <p:spPr bwMode="auto">
          <a:xfrm>
            <a:off x="298996" y="1233671"/>
            <a:ext cx="864235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just" eaLnBrk="1" hangingPunct="1">
              <a:spcBef>
                <a:spcPct val="30000"/>
              </a:spcBef>
              <a:buClr>
                <a:schemeClr val="folHlink"/>
              </a:buClr>
            </a:pPr>
            <a:r>
              <a:rPr lang="it-IT" altLang="it-IT" dirty="0" smtClean="0">
                <a:latin typeface="Verdana" charset="0"/>
              </a:rPr>
              <a:t>11. Trovare quali prodotti del fornitore “Ladroni” sono venduti anche dal fornitore “</a:t>
            </a:r>
            <a:r>
              <a:rPr lang="it-IT" altLang="it-IT" dirty="0" err="1" smtClean="0">
                <a:latin typeface="Verdana" charset="0"/>
              </a:rPr>
              <a:t>Risparmietti</a:t>
            </a:r>
            <a:r>
              <a:rPr lang="it-IT" altLang="it-IT" dirty="0" smtClean="0">
                <a:latin typeface="Verdana" charset="0"/>
              </a:rPr>
              <a:t>”, ma a un prezzo più basso. Riportare il codice dei prodotti.</a:t>
            </a:r>
            <a:endParaRPr lang="it-IT" altLang="it-IT" dirty="0">
              <a:latin typeface="Verdana" charset="0"/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1066800" y="228600"/>
            <a:ext cx="7620000" cy="6096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</a:defRPr>
            </a:lvl9pPr>
          </a:lstStyle>
          <a:p>
            <a:pPr algn="r" eaLnBrk="1" hangingPunct="1">
              <a:defRPr/>
            </a:pPr>
            <a:r>
              <a:rPr lang="it-IT" dirty="0" smtClean="0">
                <a:cs typeface="+mj-cs"/>
              </a:rPr>
              <a:t>Esercizio 1</a:t>
            </a:r>
            <a:r>
              <a:rPr lang="it-IT" dirty="0">
                <a:cs typeface="+mj-cs"/>
              </a:rPr>
              <a:t>1</a:t>
            </a:r>
            <a:endParaRPr lang="it-IT" dirty="0" smtClean="0">
              <a:cs typeface="+mj-cs"/>
            </a:endParaRPr>
          </a:p>
        </p:txBody>
      </p:sp>
      <p:sp>
        <p:nvSpPr>
          <p:cNvPr id="7" name="Rettangolo 2"/>
          <p:cNvSpPr>
            <a:spLocks noChangeArrowheads="1"/>
          </p:cNvSpPr>
          <p:nvPr/>
        </p:nvSpPr>
        <p:spPr bwMode="auto">
          <a:xfrm>
            <a:off x="250825" y="2571929"/>
            <a:ext cx="8489949" cy="3785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lvl="1" algn="l"/>
            <a:r>
              <a:rPr lang="it-IT" altLang="it-IT" b="1" dirty="0" err="1">
                <a:latin typeface="Courier New" charset="0"/>
              </a:rPr>
              <a:t>select</a:t>
            </a:r>
            <a:r>
              <a:rPr lang="it-IT" altLang="it-IT" dirty="0">
                <a:latin typeface="Courier New" charset="0"/>
              </a:rPr>
              <a:t> </a:t>
            </a:r>
            <a:r>
              <a:rPr lang="it-IT" altLang="it-IT" dirty="0" smtClean="0">
                <a:latin typeface="Courier New" charset="0"/>
              </a:rPr>
              <a:t>C1.P</a:t>
            </a:r>
          </a:p>
          <a:p>
            <a:pPr lvl="1" algn="l"/>
            <a:r>
              <a:rPr lang="it-IT" altLang="it-IT" b="1" dirty="0" smtClean="0">
                <a:latin typeface="Courier New" charset="0"/>
              </a:rPr>
              <a:t>from </a:t>
            </a:r>
          </a:p>
          <a:p>
            <a:pPr lvl="1" algn="l"/>
            <a:r>
              <a:rPr lang="it-IT" altLang="it-IT" dirty="0" smtClean="0">
                <a:latin typeface="Courier New" charset="0"/>
              </a:rPr>
              <a:t>	Catalogo C1, Catalogo C2, </a:t>
            </a:r>
          </a:p>
          <a:p>
            <a:pPr lvl="1" algn="l"/>
            <a:r>
              <a:rPr lang="it-IT" altLang="it-IT" dirty="0" smtClean="0">
                <a:latin typeface="Courier New" charset="0"/>
              </a:rPr>
              <a:t>	Fornitori F1, Fornitori F2</a:t>
            </a:r>
          </a:p>
          <a:p>
            <a:pPr lvl="1" algn="l"/>
            <a:r>
              <a:rPr lang="it-IT" altLang="it-IT" b="1" dirty="0" err="1">
                <a:latin typeface="Courier New" charset="0"/>
              </a:rPr>
              <a:t>w</a:t>
            </a:r>
            <a:r>
              <a:rPr lang="it-IT" altLang="it-IT" b="1" dirty="0" err="1" smtClean="0">
                <a:latin typeface="Courier New" charset="0"/>
              </a:rPr>
              <a:t>here</a:t>
            </a:r>
            <a:r>
              <a:rPr lang="it-IT" altLang="it-IT" dirty="0" smtClean="0">
                <a:latin typeface="Courier New" charset="0"/>
              </a:rPr>
              <a:t> C1.F </a:t>
            </a:r>
            <a:r>
              <a:rPr lang="it-IT" altLang="it-IT" dirty="0">
                <a:latin typeface="Courier New" charset="0"/>
              </a:rPr>
              <a:t>= </a:t>
            </a:r>
            <a:r>
              <a:rPr lang="it-IT" altLang="it-IT" dirty="0" smtClean="0">
                <a:latin typeface="Courier New" charset="0"/>
              </a:rPr>
              <a:t>F1.CF </a:t>
            </a:r>
          </a:p>
          <a:p>
            <a:pPr lvl="1" algn="l"/>
            <a:r>
              <a:rPr lang="it-IT" altLang="it-IT" dirty="0" smtClean="0">
                <a:latin typeface="Courier New" charset="0"/>
              </a:rPr>
              <a:t>	and C2.F </a:t>
            </a:r>
            <a:r>
              <a:rPr lang="it-IT" altLang="it-IT" dirty="0">
                <a:latin typeface="Courier New" charset="0"/>
              </a:rPr>
              <a:t>= </a:t>
            </a:r>
            <a:r>
              <a:rPr lang="it-IT" altLang="it-IT" dirty="0" smtClean="0">
                <a:latin typeface="Courier New" charset="0"/>
              </a:rPr>
              <a:t>F2.CF </a:t>
            </a:r>
          </a:p>
          <a:p>
            <a:pPr lvl="1" algn="l"/>
            <a:r>
              <a:rPr lang="it-IT" altLang="it-IT" dirty="0" smtClean="0">
                <a:latin typeface="Courier New" charset="0"/>
              </a:rPr>
              <a:t>	and F1.Nome </a:t>
            </a:r>
            <a:r>
              <a:rPr lang="it-IT" altLang="it-IT" dirty="0">
                <a:latin typeface="Courier New" charset="0"/>
              </a:rPr>
              <a:t>= </a:t>
            </a:r>
            <a:r>
              <a:rPr lang="it-IT" altLang="it-IT" dirty="0" smtClean="0">
                <a:latin typeface="Courier New" charset="0"/>
              </a:rPr>
              <a:t>'Ladroni’ </a:t>
            </a:r>
          </a:p>
          <a:p>
            <a:pPr lvl="1" algn="l"/>
            <a:r>
              <a:rPr lang="it-IT" altLang="it-IT" dirty="0" smtClean="0">
                <a:latin typeface="Courier New" charset="0"/>
              </a:rPr>
              <a:t>	and F2.Nome </a:t>
            </a:r>
            <a:r>
              <a:rPr lang="it-IT" altLang="it-IT" dirty="0">
                <a:latin typeface="Courier New" charset="0"/>
              </a:rPr>
              <a:t>= </a:t>
            </a:r>
            <a:r>
              <a:rPr lang="it-IT" altLang="it-IT" dirty="0" smtClean="0">
                <a:latin typeface="Courier New" charset="0"/>
              </a:rPr>
              <a:t>'</a:t>
            </a:r>
            <a:r>
              <a:rPr lang="it-IT" altLang="it-IT" dirty="0" err="1" smtClean="0">
                <a:latin typeface="Courier New" charset="0"/>
              </a:rPr>
              <a:t>Risparmietti</a:t>
            </a:r>
            <a:r>
              <a:rPr lang="it-IT" altLang="it-IT" dirty="0" smtClean="0">
                <a:latin typeface="Courier New" charset="0"/>
              </a:rPr>
              <a:t>’ </a:t>
            </a:r>
          </a:p>
          <a:p>
            <a:pPr lvl="1" algn="l"/>
            <a:r>
              <a:rPr lang="it-IT" altLang="it-IT" dirty="0" smtClean="0">
                <a:latin typeface="Courier New" charset="0"/>
              </a:rPr>
              <a:t>	and C1.P </a:t>
            </a:r>
            <a:r>
              <a:rPr lang="it-IT" altLang="it-IT" dirty="0">
                <a:latin typeface="Courier New" charset="0"/>
              </a:rPr>
              <a:t>= </a:t>
            </a:r>
            <a:r>
              <a:rPr lang="it-IT" altLang="it-IT" dirty="0" smtClean="0">
                <a:latin typeface="Courier New" charset="0"/>
              </a:rPr>
              <a:t>C2.P</a:t>
            </a:r>
          </a:p>
          <a:p>
            <a:pPr lvl="1" algn="l"/>
            <a:r>
              <a:rPr lang="it-IT" altLang="it-IT" dirty="0" smtClean="0">
                <a:latin typeface="Courier New" charset="0"/>
              </a:rPr>
              <a:t>	and C1.Costo &gt; C2.Costo;</a:t>
            </a:r>
            <a:endParaRPr lang="it-IT" altLang="it-IT" dirty="0">
              <a:latin typeface="Courier Ne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3431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1794" name="Rectangle 2"/>
          <p:cNvSpPr>
            <a:spLocks noChangeArrowheads="1"/>
          </p:cNvSpPr>
          <p:nvPr/>
        </p:nvSpPr>
        <p:spPr bwMode="auto">
          <a:xfrm>
            <a:off x="304800" y="1371600"/>
            <a:ext cx="8382000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just" eaLnBrk="1" hangingPunct="1">
              <a:spcBef>
                <a:spcPct val="30000"/>
              </a:spcBef>
              <a:buClr>
                <a:schemeClr val="folHlink"/>
              </a:buClr>
              <a:defRPr/>
            </a:pPr>
            <a:endParaRPr lang="de-DE" sz="2800" b="1" dirty="0">
              <a:latin typeface="Courier New" charset="0"/>
              <a:ea typeface="ＭＳ Ｐゴシック" charset="0"/>
              <a:cs typeface="Times New Roman" charset="0"/>
            </a:endParaRPr>
          </a:p>
        </p:txBody>
      </p:sp>
      <p:sp>
        <p:nvSpPr>
          <p:cNvPr id="70658" name="Rettangolo 3"/>
          <p:cNvSpPr>
            <a:spLocks noChangeArrowheads="1"/>
          </p:cNvSpPr>
          <p:nvPr/>
        </p:nvSpPr>
        <p:spPr bwMode="auto">
          <a:xfrm>
            <a:off x="298996" y="1233671"/>
            <a:ext cx="864235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just" eaLnBrk="1" hangingPunct="1">
              <a:spcBef>
                <a:spcPct val="30000"/>
              </a:spcBef>
              <a:buClr>
                <a:schemeClr val="folHlink"/>
              </a:buClr>
            </a:pPr>
            <a:r>
              <a:rPr lang="it-IT" altLang="it-IT" dirty="0" smtClean="0">
                <a:latin typeface="Verdana" charset="0"/>
              </a:rPr>
              <a:t>12. Trovare il codice e il nome dei fornitori che vendono Notebook oppure Desktop.</a:t>
            </a:r>
            <a:endParaRPr lang="it-IT" altLang="it-IT" dirty="0">
              <a:latin typeface="Verdana" charset="0"/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1066800" y="228600"/>
            <a:ext cx="7620000" cy="6096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</a:defRPr>
            </a:lvl9pPr>
          </a:lstStyle>
          <a:p>
            <a:pPr algn="r" eaLnBrk="1" hangingPunct="1">
              <a:defRPr/>
            </a:pPr>
            <a:r>
              <a:rPr lang="it-IT" dirty="0" smtClean="0">
                <a:cs typeface="+mj-cs"/>
              </a:rPr>
              <a:t>Esercizio 1</a:t>
            </a:r>
            <a:r>
              <a:rPr lang="it-IT" dirty="0">
                <a:cs typeface="+mj-cs"/>
              </a:rPr>
              <a:t>2</a:t>
            </a:r>
            <a:endParaRPr lang="it-IT" dirty="0" smtClean="0">
              <a:cs typeface="+mj-cs"/>
            </a:endParaRPr>
          </a:p>
        </p:txBody>
      </p:sp>
      <p:sp>
        <p:nvSpPr>
          <p:cNvPr id="6" name="Rectangle 41"/>
          <p:cNvSpPr>
            <a:spLocks noChangeArrowheads="1"/>
          </p:cNvSpPr>
          <p:nvPr/>
        </p:nvSpPr>
        <p:spPr bwMode="auto">
          <a:xfrm>
            <a:off x="1687488" y="3433150"/>
            <a:ext cx="5616624" cy="135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marL="419100" indent="-4191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just" eaLnBrk="1" hangingPunct="1">
              <a:spcBef>
                <a:spcPct val="30000"/>
              </a:spcBef>
              <a:buClr>
                <a:schemeClr val="folHlink"/>
              </a:buClr>
              <a:buSzPct val="60000"/>
              <a:buFont typeface="Wingdings" charset="2"/>
              <a:buNone/>
            </a:pPr>
            <a:r>
              <a:rPr lang="it-IT" altLang="it-IT" sz="2000" b="1" dirty="0">
                <a:latin typeface="Verdana" charset="0"/>
              </a:rPr>
              <a:t>	Fornitori </a:t>
            </a:r>
            <a:r>
              <a:rPr lang="it-IT" altLang="it-IT" sz="2000" dirty="0">
                <a:latin typeface="Verdana" charset="0"/>
              </a:rPr>
              <a:t>(</a:t>
            </a:r>
            <a:r>
              <a:rPr lang="it-IT" altLang="it-IT" sz="2000" u="sng" dirty="0">
                <a:latin typeface="Verdana" charset="0"/>
              </a:rPr>
              <a:t>CF</a:t>
            </a:r>
            <a:r>
              <a:rPr lang="it-IT" altLang="it-IT" sz="2000" dirty="0">
                <a:latin typeface="Verdana" charset="0"/>
              </a:rPr>
              <a:t>, Nome, Indirizzo, Città)</a:t>
            </a:r>
          </a:p>
          <a:p>
            <a:pPr algn="just" eaLnBrk="1" hangingPunct="1">
              <a:spcBef>
                <a:spcPct val="30000"/>
              </a:spcBef>
              <a:buClr>
                <a:schemeClr val="folHlink"/>
              </a:buClr>
              <a:buSzPct val="60000"/>
              <a:buFont typeface="Wingdings" charset="2"/>
              <a:buNone/>
            </a:pPr>
            <a:r>
              <a:rPr lang="it-IT" altLang="it-IT" sz="2000" b="1" dirty="0">
                <a:latin typeface="Verdana" charset="0"/>
              </a:rPr>
              <a:t>	Prodotti  </a:t>
            </a:r>
            <a:r>
              <a:rPr lang="it-IT" altLang="it-IT" sz="2000" dirty="0">
                <a:latin typeface="Verdana" charset="0"/>
              </a:rPr>
              <a:t>(</a:t>
            </a:r>
            <a:r>
              <a:rPr lang="it-IT" altLang="it-IT" sz="2000" u="sng" dirty="0">
                <a:latin typeface="Verdana" charset="0"/>
              </a:rPr>
              <a:t>CP, </a:t>
            </a:r>
            <a:r>
              <a:rPr lang="it-IT" altLang="it-IT" sz="2000" dirty="0">
                <a:latin typeface="Verdana" charset="0"/>
              </a:rPr>
              <a:t>Nome, Marca, Modello)</a:t>
            </a:r>
          </a:p>
          <a:p>
            <a:pPr algn="just" eaLnBrk="1" hangingPunct="1">
              <a:spcBef>
                <a:spcPct val="30000"/>
              </a:spcBef>
              <a:buClr>
                <a:schemeClr val="folHlink"/>
              </a:buClr>
              <a:buSzPct val="60000"/>
              <a:buFont typeface="Wingdings" charset="2"/>
              <a:buNone/>
            </a:pPr>
            <a:r>
              <a:rPr lang="it-IT" altLang="it-IT" sz="2000" b="1" dirty="0">
                <a:latin typeface="Verdana" charset="0"/>
              </a:rPr>
              <a:t>	Catalogo </a:t>
            </a:r>
            <a:r>
              <a:rPr lang="it-IT" altLang="it-IT" sz="2000" dirty="0">
                <a:latin typeface="Verdana" charset="0"/>
              </a:rPr>
              <a:t>(</a:t>
            </a:r>
            <a:r>
              <a:rPr lang="it-IT" altLang="it-IT" sz="2000" u="sng" dirty="0" err="1">
                <a:latin typeface="Verdana" charset="0"/>
              </a:rPr>
              <a:t>F</a:t>
            </a:r>
            <a:r>
              <a:rPr lang="it-IT" altLang="it-IT" sz="2000" u="sng" dirty="0">
                <a:latin typeface="Verdana" charset="0"/>
              </a:rPr>
              <a:t>, </a:t>
            </a:r>
            <a:r>
              <a:rPr lang="it-IT" altLang="it-IT" sz="2000" u="sng" dirty="0" err="1">
                <a:latin typeface="Verdana" charset="0"/>
              </a:rPr>
              <a:t>P</a:t>
            </a:r>
            <a:r>
              <a:rPr lang="it-IT" altLang="it-IT" sz="2000" dirty="0">
                <a:latin typeface="Verdana" charset="0"/>
              </a:rPr>
              <a:t>, Costo)</a:t>
            </a:r>
            <a:endParaRPr lang="it-IT" altLang="it-IT" sz="1100" dirty="0">
              <a:latin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125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1794" name="Rectangle 2"/>
          <p:cNvSpPr>
            <a:spLocks noChangeArrowheads="1"/>
          </p:cNvSpPr>
          <p:nvPr/>
        </p:nvSpPr>
        <p:spPr bwMode="auto">
          <a:xfrm>
            <a:off x="304800" y="1371600"/>
            <a:ext cx="8382000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just" eaLnBrk="1" hangingPunct="1">
              <a:spcBef>
                <a:spcPct val="30000"/>
              </a:spcBef>
              <a:buClr>
                <a:schemeClr val="folHlink"/>
              </a:buClr>
              <a:defRPr/>
            </a:pPr>
            <a:endParaRPr lang="de-DE" sz="2800" b="1" dirty="0">
              <a:latin typeface="Courier New" charset="0"/>
              <a:ea typeface="ＭＳ Ｐゴシック" charset="0"/>
              <a:cs typeface="Times New Roman" charset="0"/>
            </a:endParaRPr>
          </a:p>
        </p:txBody>
      </p:sp>
      <p:sp>
        <p:nvSpPr>
          <p:cNvPr id="70658" name="Rettangolo 3"/>
          <p:cNvSpPr>
            <a:spLocks noChangeArrowheads="1"/>
          </p:cNvSpPr>
          <p:nvPr/>
        </p:nvSpPr>
        <p:spPr bwMode="auto">
          <a:xfrm>
            <a:off x="295300" y="1098257"/>
            <a:ext cx="864235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just" eaLnBrk="1" hangingPunct="1">
              <a:spcBef>
                <a:spcPct val="30000"/>
              </a:spcBef>
              <a:buClr>
                <a:schemeClr val="folHlink"/>
              </a:buClr>
            </a:pPr>
            <a:r>
              <a:rPr lang="it-IT" altLang="it-IT" dirty="0" smtClean="0">
                <a:latin typeface="Verdana" charset="0"/>
              </a:rPr>
              <a:t>12. Trovare il codice e il nome dei fornitori che vendono Notebook oppure Desktop.</a:t>
            </a:r>
            <a:endParaRPr lang="it-IT" altLang="it-IT" dirty="0">
              <a:latin typeface="Verdana" charset="0"/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1066800" y="228600"/>
            <a:ext cx="7620000" cy="6096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</a:defRPr>
            </a:lvl9pPr>
          </a:lstStyle>
          <a:p>
            <a:pPr algn="r" eaLnBrk="1" hangingPunct="1">
              <a:defRPr/>
            </a:pPr>
            <a:r>
              <a:rPr lang="it-IT" dirty="0" smtClean="0">
                <a:cs typeface="+mj-cs"/>
              </a:rPr>
              <a:t>Esercizio 1</a:t>
            </a:r>
            <a:r>
              <a:rPr lang="it-IT" dirty="0">
                <a:cs typeface="+mj-cs"/>
              </a:rPr>
              <a:t>2</a:t>
            </a:r>
            <a:endParaRPr lang="it-IT" dirty="0" smtClean="0">
              <a:cs typeface="+mj-cs"/>
            </a:endParaRPr>
          </a:p>
        </p:txBody>
      </p:sp>
      <p:sp>
        <p:nvSpPr>
          <p:cNvPr id="7" name="Rettangolo 2"/>
          <p:cNvSpPr>
            <a:spLocks noChangeArrowheads="1"/>
          </p:cNvSpPr>
          <p:nvPr/>
        </p:nvSpPr>
        <p:spPr bwMode="auto">
          <a:xfrm>
            <a:off x="250825" y="2235636"/>
            <a:ext cx="8489949" cy="3785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lvl="1" algn="l"/>
            <a:r>
              <a:rPr lang="it-IT" altLang="it-IT" b="1" dirty="0" err="1">
                <a:latin typeface="Courier New" charset="0"/>
              </a:rPr>
              <a:t>select</a:t>
            </a:r>
            <a:r>
              <a:rPr lang="it-IT" altLang="it-IT" dirty="0">
                <a:latin typeface="Courier New" charset="0"/>
              </a:rPr>
              <a:t> </a:t>
            </a:r>
            <a:r>
              <a:rPr lang="it-IT" altLang="it-IT" b="1" dirty="0" err="1" smtClean="0">
                <a:latin typeface="Courier New" charset="0"/>
              </a:rPr>
              <a:t>distinct</a:t>
            </a:r>
            <a:r>
              <a:rPr lang="it-IT" altLang="it-IT" dirty="0" smtClean="0">
                <a:latin typeface="Courier New" charset="0"/>
              </a:rPr>
              <a:t> F.CF</a:t>
            </a:r>
            <a:r>
              <a:rPr lang="it-IT" altLang="it-IT" dirty="0" smtClean="0">
                <a:latin typeface="Courier New" charset="0"/>
              </a:rPr>
              <a:t>, </a:t>
            </a:r>
            <a:r>
              <a:rPr lang="it-IT" altLang="it-IT" dirty="0" err="1" smtClean="0">
                <a:latin typeface="Courier New" charset="0"/>
              </a:rPr>
              <a:t>F.Nome</a:t>
            </a:r>
            <a:r>
              <a:rPr lang="it-IT" altLang="it-IT" dirty="0" smtClean="0">
                <a:latin typeface="Courier New" charset="0"/>
              </a:rPr>
              <a:t> </a:t>
            </a:r>
          </a:p>
          <a:p>
            <a:pPr lvl="1" algn="l"/>
            <a:r>
              <a:rPr lang="it-IT" altLang="it-IT" b="1" dirty="0" smtClean="0">
                <a:latin typeface="Courier New" charset="0"/>
              </a:rPr>
              <a:t>from</a:t>
            </a:r>
            <a:r>
              <a:rPr lang="it-IT" altLang="it-IT" dirty="0" smtClean="0">
                <a:latin typeface="Courier New" charset="0"/>
              </a:rPr>
              <a:t> </a:t>
            </a:r>
            <a:endParaRPr lang="it-IT" altLang="it-IT" dirty="0" smtClean="0">
              <a:latin typeface="Courier New" charset="0"/>
            </a:endParaRPr>
          </a:p>
          <a:p>
            <a:pPr lvl="1" algn="l"/>
            <a:r>
              <a:rPr lang="it-IT" altLang="it-IT" dirty="0">
                <a:latin typeface="Courier New" charset="0"/>
              </a:rPr>
              <a:t>	</a:t>
            </a:r>
            <a:r>
              <a:rPr lang="it-IT" altLang="it-IT" dirty="0" smtClean="0">
                <a:latin typeface="Courier New" charset="0"/>
              </a:rPr>
              <a:t>Fornitori </a:t>
            </a:r>
            <a:r>
              <a:rPr lang="it-IT" altLang="it-IT" dirty="0" err="1" smtClean="0">
                <a:latin typeface="Courier New" charset="0"/>
              </a:rPr>
              <a:t>F</a:t>
            </a:r>
            <a:r>
              <a:rPr lang="it-IT" altLang="it-IT" dirty="0" smtClean="0">
                <a:latin typeface="Courier New" charset="0"/>
              </a:rPr>
              <a:t>, </a:t>
            </a:r>
          </a:p>
          <a:p>
            <a:pPr lvl="1" algn="l"/>
            <a:r>
              <a:rPr lang="it-IT" altLang="it-IT" dirty="0">
                <a:latin typeface="Courier New" charset="0"/>
              </a:rPr>
              <a:t>	</a:t>
            </a:r>
            <a:r>
              <a:rPr lang="it-IT" altLang="it-IT" dirty="0" smtClean="0">
                <a:latin typeface="Courier New" charset="0"/>
              </a:rPr>
              <a:t>Catalogo C,</a:t>
            </a:r>
          </a:p>
          <a:p>
            <a:pPr lvl="1" algn="l"/>
            <a:r>
              <a:rPr lang="it-IT" altLang="it-IT" dirty="0">
                <a:latin typeface="Courier New" charset="0"/>
              </a:rPr>
              <a:t>	</a:t>
            </a:r>
            <a:r>
              <a:rPr lang="it-IT" altLang="it-IT" dirty="0" smtClean="0">
                <a:latin typeface="Courier New" charset="0"/>
              </a:rPr>
              <a:t>Prodotti </a:t>
            </a:r>
            <a:r>
              <a:rPr lang="it-IT" altLang="it-IT" dirty="0" err="1" smtClean="0">
                <a:latin typeface="Courier New" charset="0"/>
              </a:rPr>
              <a:t>P</a:t>
            </a:r>
            <a:endParaRPr lang="it-IT" altLang="it-IT" dirty="0" smtClean="0">
              <a:latin typeface="Courier New" charset="0"/>
            </a:endParaRPr>
          </a:p>
          <a:p>
            <a:pPr lvl="1" algn="l"/>
            <a:r>
              <a:rPr lang="it-IT" altLang="it-IT" b="1" dirty="0" err="1" smtClean="0">
                <a:latin typeface="Courier New" charset="0"/>
              </a:rPr>
              <a:t>where</a:t>
            </a:r>
            <a:r>
              <a:rPr lang="it-IT" altLang="it-IT" dirty="0" smtClean="0">
                <a:latin typeface="Courier New" charset="0"/>
              </a:rPr>
              <a:t> </a:t>
            </a:r>
            <a:r>
              <a:rPr lang="it-IT" altLang="it-IT" dirty="0" smtClean="0">
                <a:latin typeface="Courier New" charset="0"/>
              </a:rPr>
              <a:t>C.F = F.CF</a:t>
            </a:r>
          </a:p>
          <a:p>
            <a:pPr lvl="2" algn="l"/>
            <a:r>
              <a:rPr lang="it-IT" altLang="it-IT" dirty="0" smtClean="0">
                <a:latin typeface="Courier New" charset="0"/>
              </a:rPr>
              <a:t>and </a:t>
            </a:r>
            <a:r>
              <a:rPr lang="it-IT" altLang="it-IT" dirty="0" smtClean="0">
                <a:latin typeface="Courier New" charset="0"/>
              </a:rPr>
              <a:t>C.P = P.CP</a:t>
            </a:r>
            <a:endParaRPr lang="it-IT" altLang="it-IT" dirty="0" smtClean="0">
              <a:latin typeface="Courier New" charset="0"/>
            </a:endParaRPr>
          </a:p>
          <a:p>
            <a:pPr lvl="2" algn="l"/>
            <a:r>
              <a:rPr lang="it-IT" altLang="it-IT" dirty="0" smtClean="0">
                <a:latin typeface="Courier New" charset="0"/>
              </a:rPr>
              <a:t>and </a:t>
            </a:r>
          </a:p>
          <a:p>
            <a:pPr lvl="2" algn="l"/>
            <a:r>
              <a:rPr lang="it-IT" altLang="it-IT" dirty="0" smtClean="0">
                <a:latin typeface="Courier New" charset="0"/>
              </a:rPr>
              <a:t>(</a:t>
            </a:r>
            <a:r>
              <a:rPr lang="it-IT" altLang="it-IT" dirty="0" err="1" smtClean="0">
                <a:latin typeface="Courier New" charset="0"/>
              </a:rPr>
              <a:t>P.Nome</a:t>
            </a:r>
            <a:r>
              <a:rPr lang="it-IT" altLang="it-IT" dirty="0" smtClean="0">
                <a:latin typeface="Courier New" charset="0"/>
              </a:rPr>
              <a:t> </a:t>
            </a:r>
            <a:r>
              <a:rPr lang="it-IT" altLang="it-IT" dirty="0">
                <a:latin typeface="Courier New" charset="0"/>
              </a:rPr>
              <a:t>= 'Notebook' </a:t>
            </a:r>
            <a:r>
              <a:rPr lang="it-IT" altLang="it-IT" dirty="0" smtClean="0">
                <a:latin typeface="Courier New" charset="0"/>
              </a:rPr>
              <a:t>or 	</a:t>
            </a:r>
            <a:endParaRPr lang="it-IT" altLang="it-IT" dirty="0" smtClean="0">
              <a:latin typeface="Courier New" charset="0"/>
            </a:endParaRPr>
          </a:p>
          <a:p>
            <a:pPr lvl="2" algn="l"/>
            <a:r>
              <a:rPr lang="it-IT" altLang="it-IT" dirty="0">
                <a:latin typeface="Courier New" charset="0"/>
              </a:rPr>
              <a:t> </a:t>
            </a:r>
            <a:r>
              <a:rPr lang="it-IT" altLang="it-IT" dirty="0" err="1" smtClean="0">
                <a:latin typeface="Courier New" charset="0"/>
              </a:rPr>
              <a:t>P.Nome</a:t>
            </a:r>
            <a:r>
              <a:rPr lang="it-IT" altLang="it-IT" dirty="0" smtClean="0">
                <a:latin typeface="Courier New" charset="0"/>
              </a:rPr>
              <a:t> = 'Desktop</a:t>
            </a:r>
            <a:r>
              <a:rPr lang="it-IT" altLang="it-IT" dirty="0">
                <a:latin typeface="Courier New" charset="0"/>
              </a:rPr>
              <a:t>'));</a:t>
            </a:r>
          </a:p>
        </p:txBody>
      </p:sp>
    </p:spTree>
    <p:extLst>
      <p:ext uri="{BB962C8B-B14F-4D97-AF65-F5344CB8AC3E}">
        <p14:creationId xmlns:p14="http://schemas.microsoft.com/office/powerpoint/2010/main" val="1725663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1794" name="Rectangle 2"/>
          <p:cNvSpPr>
            <a:spLocks noChangeArrowheads="1"/>
          </p:cNvSpPr>
          <p:nvPr/>
        </p:nvSpPr>
        <p:spPr bwMode="auto">
          <a:xfrm>
            <a:off x="304800" y="1371600"/>
            <a:ext cx="8382000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just" eaLnBrk="1" hangingPunct="1">
              <a:spcBef>
                <a:spcPct val="30000"/>
              </a:spcBef>
              <a:buClr>
                <a:schemeClr val="folHlink"/>
              </a:buClr>
              <a:defRPr/>
            </a:pPr>
            <a:endParaRPr lang="de-DE" sz="2800" b="1" dirty="0">
              <a:latin typeface="Courier New" charset="0"/>
              <a:ea typeface="ＭＳ Ｐゴシック" charset="0"/>
              <a:cs typeface="Times New Roman" charset="0"/>
            </a:endParaRPr>
          </a:p>
        </p:txBody>
      </p:sp>
      <p:sp>
        <p:nvSpPr>
          <p:cNvPr id="70658" name="Rettangolo 3"/>
          <p:cNvSpPr>
            <a:spLocks noChangeArrowheads="1"/>
          </p:cNvSpPr>
          <p:nvPr/>
        </p:nvSpPr>
        <p:spPr bwMode="auto">
          <a:xfrm>
            <a:off x="298996" y="1233671"/>
            <a:ext cx="864235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just" eaLnBrk="1" hangingPunct="1">
              <a:spcBef>
                <a:spcPct val="30000"/>
              </a:spcBef>
              <a:buClr>
                <a:schemeClr val="folHlink"/>
              </a:buClr>
            </a:pPr>
            <a:r>
              <a:rPr lang="it-IT" altLang="it-IT" dirty="0" smtClean="0">
                <a:latin typeface="Verdana" charset="0"/>
              </a:rPr>
              <a:t>13. Mostrare quanti modelli diversi di Desktop vende ciascun fornitore, mostrando nome del fornitore e numero di modelli.</a:t>
            </a:r>
            <a:endParaRPr lang="it-IT" altLang="it-IT" dirty="0">
              <a:latin typeface="Verdana" charset="0"/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1066800" y="228600"/>
            <a:ext cx="7620000" cy="6096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</a:defRPr>
            </a:lvl9pPr>
          </a:lstStyle>
          <a:p>
            <a:pPr algn="r" eaLnBrk="1" hangingPunct="1">
              <a:defRPr/>
            </a:pPr>
            <a:r>
              <a:rPr lang="it-IT" dirty="0" smtClean="0">
                <a:cs typeface="+mj-cs"/>
              </a:rPr>
              <a:t>Esercizio 1</a:t>
            </a:r>
            <a:r>
              <a:rPr lang="it-IT" dirty="0">
                <a:cs typeface="+mj-cs"/>
              </a:rPr>
              <a:t>3</a:t>
            </a:r>
            <a:endParaRPr lang="it-IT" dirty="0" smtClean="0">
              <a:cs typeface="+mj-cs"/>
            </a:endParaRPr>
          </a:p>
        </p:txBody>
      </p:sp>
      <p:sp>
        <p:nvSpPr>
          <p:cNvPr id="6" name="Rectangle 41"/>
          <p:cNvSpPr>
            <a:spLocks noChangeArrowheads="1"/>
          </p:cNvSpPr>
          <p:nvPr/>
        </p:nvSpPr>
        <p:spPr bwMode="auto">
          <a:xfrm>
            <a:off x="1687488" y="3433150"/>
            <a:ext cx="5616624" cy="135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marL="419100" indent="-4191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just" eaLnBrk="1" hangingPunct="1">
              <a:spcBef>
                <a:spcPct val="30000"/>
              </a:spcBef>
              <a:buClr>
                <a:schemeClr val="folHlink"/>
              </a:buClr>
              <a:buSzPct val="60000"/>
              <a:buFont typeface="Wingdings" charset="2"/>
              <a:buNone/>
            </a:pPr>
            <a:r>
              <a:rPr lang="it-IT" altLang="it-IT" sz="2000" b="1" dirty="0">
                <a:latin typeface="Verdana" charset="0"/>
              </a:rPr>
              <a:t>	Fornitori </a:t>
            </a:r>
            <a:r>
              <a:rPr lang="it-IT" altLang="it-IT" sz="2000" dirty="0">
                <a:latin typeface="Verdana" charset="0"/>
              </a:rPr>
              <a:t>(</a:t>
            </a:r>
            <a:r>
              <a:rPr lang="it-IT" altLang="it-IT" sz="2000" u="sng" dirty="0">
                <a:latin typeface="Verdana" charset="0"/>
              </a:rPr>
              <a:t>CF</a:t>
            </a:r>
            <a:r>
              <a:rPr lang="it-IT" altLang="it-IT" sz="2000" dirty="0">
                <a:latin typeface="Verdana" charset="0"/>
              </a:rPr>
              <a:t>, Nome, Indirizzo, Città)</a:t>
            </a:r>
          </a:p>
          <a:p>
            <a:pPr algn="just" eaLnBrk="1" hangingPunct="1">
              <a:spcBef>
                <a:spcPct val="30000"/>
              </a:spcBef>
              <a:buClr>
                <a:schemeClr val="folHlink"/>
              </a:buClr>
              <a:buSzPct val="60000"/>
              <a:buFont typeface="Wingdings" charset="2"/>
              <a:buNone/>
            </a:pPr>
            <a:r>
              <a:rPr lang="it-IT" altLang="it-IT" sz="2000" b="1" dirty="0">
                <a:latin typeface="Verdana" charset="0"/>
              </a:rPr>
              <a:t>	Prodotti  </a:t>
            </a:r>
            <a:r>
              <a:rPr lang="it-IT" altLang="it-IT" sz="2000" dirty="0">
                <a:latin typeface="Verdana" charset="0"/>
              </a:rPr>
              <a:t>(</a:t>
            </a:r>
            <a:r>
              <a:rPr lang="it-IT" altLang="it-IT" sz="2000" u="sng" dirty="0">
                <a:latin typeface="Verdana" charset="0"/>
              </a:rPr>
              <a:t>CP, </a:t>
            </a:r>
            <a:r>
              <a:rPr lang="it-IT" altLang="it-IT" sz="2000" dirty="0">
                <a:latin typeface="Verdana" charset="0"/>
              </a:rPr>
              <a:t>Nome, Marca, Modello)</a:t>
            </a:r>
          </a:p>
          <a:p>
            <a:pPr algn="just" eaLnBrk="1" hangingPunct="1">
              <a:spcBef>
                <a:spcPct val="30000"/>
              </a:spcBef>
              <a:buClr>
                <a:schemeClr val="folHlink"/>
              </a:buClr>
              <a:buSzPct val="60000"/>
              <a:buFont typeface="Wingdings" charset="2"/>
              <a:buNone/>
            </a:pPr>
            <a:r>
              <a:rPr lang="it-IT" altLang="it-IT" sz="2000" b="1" dirty="0">
                <a:latin typeface="Verdana" charset="0"/>
              </a:rPr>
              <a:t>	Catalogo </a:t>
            </a:r>
            <a:r>
              <a:rPr lang="it-IT" altLang="it-IT" sz="2000" dirty="0">
                <a:latin typeface="Verdana" charset="0"/>
              </a:rPr>
              <a:t>(</a:t>
            </a:r>
            <a:r>
              <a:rPr lang="it-IT" altLang="it-IT" sz="2000" u="sng" dirty="0" err="1">
                <a:latin typeface="Verdana" charset="0"/>
              </a:rPr>
              <a:t>F</a:t>
            </a:r>
            <a:r>
              <a:rPr lang="it-IT" altLang="it-IT" sz="2000" u="sng" dirty="0">
                <a:latin typeface="Verdana" charset="0"/>
              </a:rPr>
              <a:t>, </a:t>
            </a:r>
            <a:r>
              <a:rPr lang="it-IT" altLang="it-IT" sz="2000" u="sng" dirty="0" err="1">
                <a:latin typeface="Verdana" charset="0"/>
              </a:rPr>
              <a:t>P</a:t>
            </a:r>
            <a:r>
              <a:rPr lang="it-IT" altLang="it-IT" sz="2000" dirty="0">
                <a:latin typeface="Verdana" charset="0"/>
              </a:rPr>
              <a:t>, Costo)</a:t>
            </a:r>
            <a:endParaRPr lang="it-IT" altLang="it-IT" sz="1100" dirty="0">
              <a:latin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3187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1794" name="Rectangle 2"/>
          <p:cNvSpPr>
            <a:spLocks noChangeArrowheads="1"/>
          </p:cNvSpPr>
          <p:nvPr/>
        </p:nvSpPr>
        <p:spPr bwMode="auto">
          <a:xfrm>
            <a:off x="304800" y="1371600"/>
            <a:ext cx="8382000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just" eaLnBrk="1" hangingPunct="1">
              <a:spcBef>
                <a:spcPct val="30000"/>
              </a:spcBef>
              <a:buClr>
                <a:schemeClr val="folHlink"/>
              </a:buClr>
              <a:defRPr/>
            </a:pPr>
            <a:endParaRPr lang="de-DE" sz="2800" b="1" dirty="0">
              <a:latin typeface="Courier New" charset="0"/>
              <a:ea typeface="ＭＳ Ｐゴシック" charset="0"/>
              <a:cs typeface="Times New Roman" charset="0"/>
            </a:endParaRPr>
          </a:p>
        </p:txBody>
      </p:sp>
      <p:sp>
        <p:nvSpPr>
          <p:cNvPr id="70658" name="Rettangolo 3"/>
          <p:cNvSpPr>
            <a:spLocks noChangeArrowheads="1"/>
          </p:cNvSpPr>
          <p:nvPr/>
        </p:nvSpPr>
        <p:spPr bwMode="auto">
          <a:xfrm>
            <a:off x="298996" y="1233671"/>
            <a:ext cx="864235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just" eaLnBrk="1" hangingPunct="1">
              <a:spcBef>
                <a:spcPct val="30000"/>
              </a:spcBef>
              <a:buClr>
                <a:schemeClr val="folHlink"/>
              </a:buClr>
            </a:pPr>
            <a:r>
              <a:rPr lang="it-IT" altLang="it-IT" dirty="0" smtClean="0">
                <a:latin typeface="Verdana" charset="0"/>
              </a:rPr>
              <a:t>13. Mostrare quanti modelli diversi di Desktop vende ciascun fornitore, mostrando nome del fornitore e numero di modelli.</a:t>
            </a:r>
            <a:endParaRPr lang="it-IT" altLang="it-IT" dirty="0">
              <a:latin typeface="Verdana" charset="0"/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1066800" y="228600"/>
            <a:ext cx="7620000" cy="6096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</a:defRPr>
            </a:lvl9pPr>
          </a:lstStyle>
          <a:p>
            <a:pPr algn="r" eaLnBrk="1" hangingPunct="1">
              <a:defRPr/>
            </a:pPr>
            <a:r>
              <a:rPr lang="it-IT" dirty="0" smtClean="0">
                <a:cs typeface="+mj-cs"/>
              </a:rPr>
              <a:t>Esercizio 1</a:t>
            </a:r>
            <a:r>
              <a:rPr lang="it-IT" dirty="0">
                <a:cs typeface="+mj-cs"/>
              </a:rPr>
              <a:t>3</a:t>
            </a:r>
            <a:endParaRPr lang="it-IT" dirty="0" smtClean="0">
              <a:cs typeface="+mj-cs"/>
            </a:endParaRPr>
          </a:p>
        </p:txBody>
      </p:sp>
      <p:sp>
        <p:nvSpPr>
          <p:cNvPr id="7" name="Rettangolo 2"/>
          <p:cNvSpPr>
            <a:spLocks noChangeArrowheads="1"/>
          </p:cNvSpPr>
          <p:nvPr/>
        </p:nvSpPr>
        <p:spPr bwMode="auto">
          <a:xfrm>
            <a:off x="250825" y="2460139"/>
            <a:ext cx="8489949" cy="3785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lvl="1" algn="l"/>
            <a:r>
              <a:rPr lang="it-IT" altLang="it-IT" b="1" dirty="0" err="1">
                <a:latin typeface="Courier New" charset="0"/>
              </a:rPr>
              <a:t>select</a:t>
            </a:r>
            <a:r>
              <a:rPr lang="it-IT" altLang="it-IT" dirty="0">
                <a:latin typeface="Courier New" charset="0"/>
              </a:rPr>
              <a:t> </a:t>
            </a:r>
            <a:r>
              <a:rPr lang="it-IT" altLang="it-IT" dirty="0" err="1" smtClean="0">
                <a:latin typeface="Courier New" charset="0"/>
              </a:rPr>
              <a:t>F.Nome</a:t>
            </a:r>
            <a:r>
              <a:rPr lang="it-IT" altLang="it-IT" dirty="0" smtClean="0">
                <a:latin typeface="Courier New" charset="0"/>
              </a:rPr>
              <a:t>, </a:t>
            </a:r>
          </a:p>
          <a:p>
            <a:pPr lvl="1" algn="l"/>
            <a:r>
              <a:rPr lang="it-IT" altLang="it-IT" dirty="0" smtClean="0">
                <a:latin typeface="Courier New" charset="0"/>
              </a:rPr>
              <a:t>	</a:t>
            </a:r>
            <a:r>
              <a:rPr lang="it-IT" altLang="it-IT" dirty="0" err="1" smtClean="0">
                <a:latin typeface="Courier New" charset="0"/>
              </a:rPr>
              <a:t>count</a:t>
            </a:r>
            <a:r>
              <a:rPr lang="it-IT" altLang="it-IT" dirty="0">
                <a:latin typeface="Courier New" charset="0"/>
              </a:rPr>
              <a:t>(*) </a:t>
            </a:r>
            <a:r>
              <a:rPr lang="it-IT" altLang="it-IT" dirty="0" err="1">
                <a:latin typeface="Courier New" charset="0"/>
              </a:rPr>
              <a:t>as</a:t>
            </a:r>
            <a:r>
              <a:rPr lang="it-IT" altLang="it-IT" dirty="0">
                <a:latin typeface="Courier New" charset="0"/>
              </a:rPr>
              <a:t> "</a:t>
            </a:r>
            <a:r>
              <a:rPr lang="it-IT" altLang="it-IT" dirty="0" smtClean="0">
                <a:latin typeface="Courier New" charset="0"/>
              </a:rPr>
              <a:t>Numero modelli” </a:t>
            </a:r>
          </a:p>
          <a:p>
            <a:pPr lvl="1" algn="l"/>
            <a:r>
              <a:rPr lang="it-IT" altLang="it-IT" b="1" dirty="0">
                <a:latin typeface="Courier New" charset="0"/>
              </a:rPr>
              <a:t>f</a:t>
            </a:r>
            <a:r>
              <a:rPr lang="it-IT" altLang="it-IT" b="1" dirty="0" smtClean="0">
                <a:latin typeface="Courier New" charset="0"/>
              </a:rPr>
              <a:t>rom </a:t>
            </a:r>
          </a:p>
          <a:p>
            <a:pPr lvl="2" algn="l"/>
            <a:r>
              <a:rPr lang="it-IT" altLang="it-IT" dirty="0" smtClean="0">
                <a:latin typeface="Courier New" charset="0"/>
              </a:rPr>
              <a:t>Catalogo C,</a:t>
            </a:r>
          </a:p>
          <a:p>
            <a:pPr lvl="2" algn="l"/>
            <a:r>
              <a:rPr lang="it-IT" altLang="it-IT" dirty="0" smtClean="0">
                <a:latin typeface="Courier New" charset="0"/>
              </a:rPr>
              <a:t>Prodotti </a:t>
            </a:r>
            <a:r>
              <a:rPr lang="it-IT" altLang="it-IT" dirty="0" err="1" smtClean="0">
                <a:latin typeface="Courier New" charset="0"/>
              </a:rPr>
              <a:t>P</a:t>
            </a:r>
            <a:r>
              <a:rPr lang="it-IT" altLang="it-IT" dirty="0" smtClean="0">
                <a:latin typeface="Courier New" charset="0"/>
              </a:rPr>
              <a:t>, </a:t>
            </a:r>
          </a:p>
          <a:p>
            <a:pPr lvl="2" algn="l"/>
            <a:r>
              <a:rPr lang="it-IT" altLang="it-IT" dirty="0" smtClean="0">
                <a:latin typeface="Courier New" charset="0"/>
              </a:rPr>
              <a:t>Fornitori </a:t>
            </a:r>
            <a:r>
              <a:rPr lang="it-IT" altLang="it-IT" dirty="0" err="1" smtClean="0">
                <a:latin typeface="Courier New" charset="0"/>
              </a:rPr>
              <a:t>F</a:t>
            </a:r>
            <a:endParaRPr lang="it-IT" altLang="it-IT" dirty="0" smtClean="0">
              <a:latin typeface="Courier New" charset="0"/>
            </a:endParaRPr>
          </a:p>
          <a:p>
            <a:pPr lvl="1" algn="l"/>
            <a:r>
              <a:rPr lang="it-IT" altLang="it-IT" b="1" dirty="0" err="1" smtClean="0">
                <a:latin typeface="Courier New" charset="0"/>
              </a:rPr>
              <a:t>where</a:t>
            </a:r>
            <a:r>
              <a:rPr lang="it-IT" altLang="it-IT" dirty="0" smtClean="0">
                <a:latin typeface="Courier New" charset="0"/>
              </a:rPr>
              <a:t> C.P </a:t>
            </a:r>
            <a:r>
              <a:rPr lang="it-IT" altLang="it-IT" dirty="0">
                <a:latin typeface="Courier New" charset="0"/>
              </a:rPr>
              <a:t>= </a:t>
            </a:r>
            <a:r>
              <a:rPr lang="it-IT" altLang="it-IT" dirty="0" smtClean="0">
                <a:latin typeface="Courier New" charset="0"/>
              </a:rPr>
              <a:t>P.CP </a:t>
            </a:r>
          </a:p>
          <a:p>
            <a:pPr lvl="1" algn="l"/>
            <a:r>
              <a:rPr lang="it-IT" altLang="it-IT" dirty="0" smtClean="0">
                <a:latin typeface="Courier New" charset="0"/>
              </a:rPr>
              <a:t>	and C.F </a:t>
            </a:r>
            <a:r>
              <a:rPr lang="it-IT" altLang="it-IT" dirty="0">
                <a:latin typeface="Courier New" charset="0"/>
              </a:rPr>
              <a:t>= </a:t>
            </a:r>
            <a:r>
              <a:rPr lang="it-IT" altLang="it-IT" dirty="0" smtClean="0">
                <a:latin typeface="Courier New" charset="0"/>
              </a:rPr>
              <a:t>F.CF</a:t>
            </a:r>
          </a:p>
          <a:p>
            <a:pPr lvl="1" algn="l"/>
            <a:r>
              <a:rPr lang="it-IT" altLang="it-IT" dirty="0" smtClean="0">
                <a:latin typeface="Courier New" charset="0"/>
              </a:rPr>
              <a:t>	and </a:t>
            </a:r>
            <a:r>
              <a:rPr lang="it-IT" altLang="it-IT" dirty="0" err="1" smtClean="0">
                <a:latin typeface="Courier New" charset="0"/>
              </a:rPr>
              <a:t>P.Nome</a:t>
            </a:r>
            <a:r>
              <a:rPr lang="it-IT" altLang="it-IT" dirty="0" smtClean="0">
                <a:latin typeface="Courier New" charset="0"/>
              </a:rPr>
              <a:t> </a:t>
            </a:r>
            <a:r>
              <a:rPr lang="it-IT" altLang="it-IT" dirty="0">
                <a:latin typeface="Courier New" charset="0"/>
              </a:rPr>
              <a:t>= </a:t>
            </a:r>
            <a:r>
              <a:rPr lang="it-IT" altLang="it-IT" dirty="0" smtClean="0">
                <a:latin typeface="Courier New" charset="0"/>
              </a:rPr>
              <a:t>'Desktop’</a:t>
            </a:r>
          </a:p>
          <a:p>
            <a:pPr lvl="1" algn="l"/>
            <a:r>
              <a:rPr lang="it-IT" altLang="it-IT" b="1" dirty="0" err="1" smtClean="0">
                <a:latin typeface="Courier New" charset="0"/>
              </a:rPr>
              <a:t>group</a:t>
            </a:r>
            <a:r>
              <a:rPr lang="it-IT" altLang="it-IT" dirty="0" smtClean="0">
                <a:latin typeface="Courier New" charset="0"/>
              </a:rPr>
              <a:t> </a:t>
            </a:r>
            <a:r>
              <a:rPr lang="it-IT" altLang="it-IT" b="1" dirty="0">
                <a:latin typeface="Courier New" charset="0"/>
              </a:rPr>
              <a:t>by</a:t>
            </a:r>
            <a:r>
              <a:rPr lang="it-IT" altLang="it-IT" dirty="0">
                <a:latin typeface="Courier New" charset="0"/>
              </a:rPr>
              <a:t> </a:t>
            </a:r>
            <a:r>
              <a:rPr lang="it-IT" altLang="it-IT" dirty="0" err="1" smtClean="0">
                <a:latin typeface="Courier New" charset="0"/>
              </a:rPr>
              <a:t>F.Nome</a:t>
            </a:r>
            <a:r>
              <a:rPr lang="it-IT" altLang="it-IT" dirty="0" smtClean="0">
                <a:latin typeface="Courier New" charset="0"/>
              </a:rPr>
              <a:t>;</a:t>
            </a:r>
            <a:endParaRPr lang="it-IT" altLang="it-IT" dirty="0">
              <a:latin typeface="Courier Ne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7524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1794" name="Rectangle 2"/>
          <p:cNvSpPr>
            <a:spLocks noChangeArrowheads="1"/>
          </p:cNvSpPr>
          <p:nvPr/>
        </p:nvSpPr>
        <p:spPr bwMode="auto">
          <a:xfrm>
            <a:off x="304800" y="1371600"/>
            <a:ext cx="8382000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just" eaLnBrk="1" hangingPunct="1">
              <a:spcBef>
                <a:spcPct val="30000"/>
              </a:spcBef>
              <a:buClr>
                <a:schemeClr val="folHlink"/>
              </a:buClr>
              <a:defRPr/>
            </a:pPr>
            <a:endParaRPr lang="de-DE" sz="2800" b="1" dirty="0">
              <a:latin typeface="Courier New" charset="0"/>
              <a:ea typeface="ＭＳ Ｐゴシック" charset="0"/>
              <a:cs typeface="Times New Roman" charset="0"/>
            </a:endParaRPr>
          </a:p>
        </p:txBody>
      </p:sp>
      <p:sp>
        <p:nvSpPr>
          <p:cNvPr id="70658" name="Rettangolo 3"/>
          <p:cNvSpPr>
            <a:spLocks noChangeArrowheads="1"/>
          </p:cNvSpPr>
          <p:nvPr/>
        </p:nvSpPr>
        <p:spPr bwMode="auto">
          <a:xfrm>
            <a:off x="298996" y="1233671"/>
            <a:ext cx="864235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just" eaLnBrk="1" hangingPunct="1">
              <a:spcBef>
                <a:spcPct val="30000"/>
              </a:spcBef>
              <a:buClr>
                <a:schemeClr val="folHlink"/>
              </a:buClr>
            </a:pPr>
            <a:r>
              <a:rPr lang="it-IT" altLang="it-IT" dirty="0" smtClean="0">
                <a:latin typeface="Verdana" charset="0"/>
              </a:rPr>
              <a:t>14. Mostrare i nomi dei fornitori che vendono più articoli con costo compreso nella fascia 1500-2000 euro.</a:t>
            </a:r>
            <a:endParaRPr lang="it-IT" altLang="it-IT" dirty="0">
              <a:latin typeface="Verdana" charset="0"/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1066800" y="228600"/>
            <a:ext cx="7620000" cy="6096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</a:defRPr>
            </a:lvl9pPr>
          </a:lstStyle>
          <a:p>
            <a:pPr algn="r" eaLnBrk="1" hangingPunct="1">
              <a:defRPr/>
            </a:pPr>
            <a:r>
              <a:rPr lang="it-IT" dirty="0" smtClean="0">
                <a:cs typeface="+mj-cs"/>
              </a:rPr>
              <a:t>Esercizio 1</a:t>
            </a:r>
            <a:r>
              <a:rPr lang="it-IT" dirty="0">
                <a:cs typeface="+mj-cs"/>
              </a:rPr>
              <a:t>4</a:t>
            </a:r>
            <a:endParaRPr lang="it-IT" dirty="0" smtClean="0">
              <a:cs typeface="+mj-cs"/>
            </a:endParaRPr>
          </a:p>
        </p:txBody>
      </p:sp>
      <p:sp>
        <p:nvSpPr>
          <p:cNvPr id="6" name="Rectangle 41"/>
          <p:cNvSpPr>
            <a:spLocks noChangeArrowheads="1"/>
          </p:cNvSpPr>
          <p:nvPr/>
        </p:nvSpPr>
        <p:spPr bwMode="auto">
          <a:xfrm>
            <a:off x="1687488" y="3433150"/>
            <a:ext cx="5616624" cy="135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marL="419100" indent="-4191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just" eaLnBrk="1" hangingPunct="1">
              <a:spcBef>
                <a:spcPct val="30000"/>
              </a:spcBef>
              <a:buClr>
                <a:schemeClr val="folHlink"/>
              </a:buClr>
              <a:buSzPct val="60000"/>
              <a:buFont typeface="Wingdings" charset="2"/>
              <a:buNone/>
            </a:pPr>
            <a:r>
              <a:rPr lang="it-IT" altLang="it-IT" sz="2000" b="1" dirty="0">
                <a:latin typeface="Verdana" charset="0"/>
              </a:rPr>
              <a:t>	Fornitori </a:t>
            </a:r>
            <a:r>
              <a:rPr lang="it-IT" altLang="it-IT" sz="2000" dirty="0">
                <a:latin typeface="Verdana" charset="0"/>
              </a:rPr>
              <a:t>(</a:t>
            </a:r>
            <a:r>
              <a:rPr lang="it-IT" altLang="it-IT" sz="2000" u="sng" dirty="0">
                <a:latin typeface="Verdana" charset="0"/>
              </a:rPr>
              <a:t>CF</a:t>
            </a:r>
            <a:r>
              <a:rPr lang="it-IT" altLang="it-IT" sz="2000" dirty="0">
                <a:latin typeface="Verdana" charset="0"/>
              </a:rPr>
              <a:t>, Nome, Indirizzo, Città)</a:t>
            </a:r>
          </a:p>
          <a:p>
            <a:pPr algn="just" eaLnBrk="1" hangingPunct="1">
              <a:spcBef>
                <a:spcPct val="30000"/>
              </a:spcBef>
              <a:buClr>
                <a:schemeClr val="folHlink"/>
              </a:buClr>
              <a:buSzPct val="60000"/>
              <a:buFont typeface="Wingdings" charset="2"/>
              <a:buNone/>
            </a:pPr>
            <a:r>
              <a:rPr lang="it-IT" altLang="it-IT" sz="2000" b="1" dirty="0">
                <a:latin typeface="Verdana" charset="0"/>
              </a:rPr>
              <a:t>	Prodotti  </a:t>
            </a:r>
            <a:r>
              <a:rPr lang="it-IT" altLang="it-IT" sz="2000" dirty="0">
                <a:latin typeface="Verdana" charset="0"/>
              </a:rPr>
              <a:t>(</a:t>
            </a:r>
            <a:r>
              <a:rPr lang="it-IT" altLang="it-IT" sz="2000" u="sng" dirty="0">
                <a:latin typeface="Verdana" charset="0"/>
              </a:rPr>
              <a:t>CP, </a:t>
            </a:r>
            <a:r>
              <a:rPr lang="it-IT" altLang="it-IT" sz="2000" dirty="0">
                <a:latin typeface="Verdana" charset="0"/>
              </a:rPr>
              <a:t>Nome, Marca, Modello)</a:t>
            </a:r>
          </a:p>
          <a:p>
            <a:pPr algn="just" eaLnBrk="1" hangingPunct="1">
              <a:spcBef>
                <a:spcPct val="30000"/>
              </a:spcBef>
              <a:buClr>
                <a:schemeClr val="folHlink"/>
              </a:buClr>
              <a:buSzPct val="60000"/>
              <a:buFont typeface="Wingdings" charset="2"/>
              <a:buNone/>
            </a:pPr>
            <a:r>
              <a:rPr lang="it-IT" altLang="it-IT" sz="2000" b="1" dirty="0">
                <a:latin typeface="Verdana" charset="0"/>
              </a:rPr>
              <a:t>	Catalogo </a:t>
            </a:r>
            <a:r>
              <a:rPr lang="it-IT" altLang="it-IT" sz="2000" dirty="0">
                <a:latin typeface="Verdana" charset="0"/>
              </a:rPr>
              <a:t>(</a:t>
            </a:r>
            <a:r>
              <a:rPr lang="it-IT" altLang="it-IT" sz="2000" u="sng" dirty="0" err="1">
                <a:latin typeface="Verdana" charset="0"/>
              </a:rPr>
              <a:t>F</a:t>
            </a:r>
            <a:r>
              <a:rPr lang="it-IT" altLang="it-IT" sz="2000" u="sng" dirty="0">
                <a:latin typeface="Verdana" charset="0"/>
              </a:rPr>
              <a:t>, </a:t>
            </a:r>
            <a:r>
              <a:rPr lang="it-IT" altLang="it-IT" sz="2000" u="sng" dirty="0" err="1">
                <a:latin typeface="Verdana" charset="0"/>
              </a:rPr>
              <a:t>P</a:t>
            </a:r>
            <a:r>
              <a:rPr lang="it-IT" altLang="it-IT" sz="2000" dirty="0">
                <a:latin typeface="Verdana" charset="0"/>
              </a:rPr>
              <a:t>, Costo)</a:t>
            </a:r>
            <a:endParaRPr lang="it-IT" altLang="it-IT" sz="1100" dirty="0">
              <a:latin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794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1794" name="Rectangle 2"/>
          <p:cNvSpPr>
            <a:spLocks noChangeArrowheads="1"/>
          </p:cNvSpPr>
          <p:nvPr/>
        </p:nvSpPr>
        <p:spPr bwMode="auto">
          <a:xfrm>
            <a:off x="304800" y="1371600"/>
            <a:ext cx="8382000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just" eaLnBrk="1" hangingPunct="1">
              <a:spcBef>
                <a:spcPct val="30000"/>
              </a:spcBef>
              <a:buClr>
                <a:schemeClr val="folHlink"/>
              </a:buClr>
              <a:defRPr/>
            </a:pPr>
            <a:endParaRPr lang="de-DE" sz="2800" b="1" dirty="0">
              <a:latin typeface="Courier New" charset="0"/>
              <a:ea typeface="ＭＳ Ｐゴシック" charset="0"/>
              <a:cs typeface="Times New Roman" charset="0"/>
            </a:endParaRPr>
          </a:p>
        </p:txBody>
      </p:sp>
      <p:sp>
        <p:nvSpPr>
          <p:cNvPr id="70658" name="Rettangolo 3"/>
          <p:cNvSpPr>
            <a:spLocks noChangeArrowheads="1"/>
          </p:cNvSpPr>
          <p:nvPr/>
        </p:nvSpPr>
        <p:spPr bwMode="auto">
          <a:xfrm>
            <a:off x="298996" y="1233671"/>
            <a:ext cx="864235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just" eaLnBrk="1" hangingPunct="1">
              <a:spcBef>
                <a:spcPct val="30000"/>
              </a:spcBef>
              <a:buClr>
                <a:schemeClr val="folHlink"/>
              </a:buClr>
            </a:pPr>
            <a:r>
              <a:rPr lang="it-IT" altLang="it-IT" dirty="0" smtClean="0">
                <a:latin typeface="Verdana" charset="0"/>
              </a:rPr>
              <a:t>14. Mostrare i nomi dei fornitori che vendono più articoli con costo compreso nella fascia 1500-2000 euro.</a:t>
            </a:r>
            <a:endParaRPr lang="it-IT" altLang="it-IT" dirty="0">
              <a:latin typeface="Verdana" charset="0"/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1066800" y="228600"/>
            <a:ext cx="7620000" cy="6096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</a:defRPr>
            </a:lvl9pPr>
          </a:lstStyle>
          <a:p>
            <a:pPr algn="r" eaLnBrk="1" hangingPunct="1">
              <a:defRPr/>
            </a:pPr>
            <a:r>
              <a:rPr lang="it-IT" dirty="0" smtClean="0">
                <a:cs typeface="+mj-cs"/>
              </a:rPr>
              <a:t>Esercizio 1</a:t>
            </a:r>
            <a:r>
              <a:rPr lang="it-IT" dirty="0">
                <a:cs typeface="+mj-cs"/>
              </a:rPr>
              <a:t>4</a:t>
            </a:r>
            <a:endParaRPr lang="it-IT" dirty="0" smtClean="0">
              <a:cs typeface="+mj-cs"/>
            </a:endParaRPr>
          </a:p>
        </p:txBody>
      </p:sp>
      <p:sp>
        <p:nvSpPr>
          <p:cNvPr id="7" name="Rettangolo 2"/>
          <p:cNvSpPr>
            <a:spLocks noChangeArrowheads="1"/>
          </p:cNvSpPr>
          <p:nvPr/>
        </p:nvSpPr>
        <p:spPr bwMode="auto">
          <a:xfrm>
            <a:off x="171575" y="3114008"/>
            <a:ext cx="8489949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lvl="1" algn="l"/>
            <a:r>
              <a:rPr lang="it-IT" altLang="it-IT" b="1" dirty="0">
                <a:latin typeface="Courier New" charset="0"/>
              </a:rPr>
              <a:t>create</a:t>
            </a:r>
            <a:r>
              <a:rPr lang="it-IT" altLang="it-IT" dirty="0">
                <a:latin typeface="Courier New" charset="0"/>
              </a:rPr>
              <a:t> </a:t>
            </a:r>
            <a:r>
              <a:rPr lang="it-IT" altLang="it-IT" b="1" dirty="0" err="1">
                <a:latin typeface="Courier New" charset="0"/>
              </a:rPr>
              <a:t>view</a:t>
            </a:r>
            <a:r>
              <a:rPr lang="it-IT" altLang="it-IT" dirty="0">
                <a:latin typeface="Courier New" charset="0"/>
              </a:rPr>
              <a:t> </a:t>
            </a:r>
            <a:r>
              <a:rPr lang="it-IT" altLang="it-IT" dirty="0" smtClean="0">
                <a:latin typeface="Courier New" charset="0"/>
              </a:rPr>
              <a:t>numero_articoli_1.9k-2k </a:t>
            </a:r>
            <a:r>
              <a:rPr lang="it-IT" altLang="it-IT" dirty="0" err="1" smtClean="0">
                <a:latin typeface="Courier New" charset="0"/>
              </a:rPr>
              <a:t>as</a:t>
            </a:r>
            <a:endParaRPr lang="it-IT" altLang="it-IT" dirty="0" smtClean="0">
              <a:latin typeface="Courier New" charset="0"/>
            </a:endParaRPr>
          </a:p>
          <a:p>
            <a:pPr lvl="1" algn="l"/>
            <a:r>
              <a:rPr lang="it-IT" altLang="it-IT" b="1" dirty="0" err="1" smtClean="0">
                <a:latin typeface="Courier New" charset="0"/>
              </a:rPr>
              <a:t>select</a:t>
            </a:r>
            <a:r>
              <a:rPr lang="it-IT" altLang="it-IT" dirty="0" smtClean="0">
                <a:latin typeface="Courier New" charset="0"/>
              </a:rPr>
              <a:t> C.F, </a:t>
            </a:r>
            <a:r>
              <a:rPr lang="it-IT" altLang="it-IT" dirty="0" err="1">
                <a:latin typeface="Courier New" charset="0"/>
              </a:rPr>
              <a:t>count</a:t>
            </a:r>
            <a:r>
              <a:rPr lang="it-IT" altLang="it-IT" dirty="0">
                <a:latin typeface="Courier New" charset="0"/>
              </a:rPr>
              <a:t>(*) </a:t>
            </a:r>
            <a:r>
              <a:rPr lang="it-IT" altLang="it-IT" dirty="0" err="1" smtClean="0">
                <a:latin typeface="Courier New" charset="0"/>
              </a:rPr>
              <a:t>as</a:t>
            </a:r>
            <a:r>
              <a:rPr lang="it-IT" altLang="it-IT" dirty="0" smtClean="0">
                <a:latin typeface="Courier New" charset="0"/>
              </a:rPr>
              <a:t> "</a:t>
            </a:r>
            <a:r>
              <a:rPr lang="it-IT" altLang="it-IT" dirty="0" err="1" smtClean="0">
                <a:latin typeface="Courier New" charset="0"/>
              </a:rPr>
              <a:t>NumeroArticoli</a:t>
            </a:r>
            <a:r>
              <a:rPr lang="it-IT" altLang="it-IT" dirty="0" smtClean="0">
                <a:latin typeface="Courier New" charset="0"/>
              </a:rPr>
              <a:t>”</a:t>
            </a:r>
          </a:p>
          <a:p>
            <a:pPr lvl="1" algn="l"/>
            <a:r>
              <a:rPr lang="it-IT" altLang="it-IT" b="1" dirty="0" smtClean="0">
                <a:latin typeface="Courier New" charset="0"/>
              </a:rPr>
              <a:t>from</a:t>
            </a:r>
            <a:r>
              <a:rPr lang="it-IT" altLang="it-IT" dirty="0" smtClean="0">
                <a:latin typeface="Courier New" charset="0"/>
              </a:rPr>
              <a:t> Catalogo C</a:t>
            </a:r>
          </a:p>
          <a:p>
            <a:pPr lvl="1" algn="l"/>
            <a:r>
              <a:rPr lang="it-IT" altLang="it-IT" b="1" dirty="0" err="1" smtClean="0">
                <a:latin typeface="Courier New" charset="0"/>
              </a:rPr>
              <a:t>where</a:t>
            </a:r>
            <a:r>
              <a:rPr lang="it-IT" altLang="it-IT" dirty="0" smtClean="0">
                <a:latin typeface="Courier New" charset="0"/>
              </a:rPr>
              <a:t> </a:t>
            </a:r>
            <a:r>
              <a:rPr lang="it-IT" altLang="it-IT" dirty="0" err="1" smtClean="0">
                <a:latin typeface="Courier New" charset="0"/>
              </a:rPr>
              <a:t>C.Costo</a:t>
            </a:r>
            <a:r>
              <a:rPr lang="it-IT" altLang="it-IT" dirty="0" smtClean="0">
                <a:latin typeface="Courier New" charset="0"/>
              </a:rPr>
              <a:t> </a:t>
            </a:r>
            <a:r>
              <a:rPr lang="it-IT" altLang="it-IT" dirty="0" err="1">
                <a:latin typeface="Courier New" charset="0"/>
              </a:rPr>
              <a:t>between</a:t>
            </a:r>
            <a:r>
              <a:rPr lang="it-IT" altLang="it-IT" dirty="0">
                <a:latin typeface="Courier New" charset="0"/>
              </a:rPr>
              <a:t> 1500 and </a:t>
            </a:r>
            <a:r>
              <a:rPr lang="it-IT" altLang="it-IT" dirty="0" smtClean="0">
                <a:latin typeface="Courier New" charset="0"/>
              </a:rPr>
              <a:t>2000</a:t>
            </a:r>
          </a:p>
          <a:p>
            <a:pPr lvl="1" algn="l"/>
            <a:r>
              <a:rPr lang="it-IT" altLang="it-IT" b="1" dirty="0" err="1" smtClean="0">
                <a:latin typeface="Courier New" charset="0"/>
              </a:rPr>
              <a:t>group</a:t>
            </a:r>
            <a:r>
              <a:rPr lang="it-IT" altLang="it-IT" dirty="0" smtClean="0">
                <a:latin typeface="Courier New" charset="0"/>
              </a:rPr>
              <a:t> </a:t>
            </a:r>
            <a:r>
              <a:rPr lang="it-IT" altLang="it-IT" b="1" dirty="0">
                <a:latin typeface="Courier New" charset="0"/>
              </a:rPr>
              <a:t>by</a:t>
            </a:r>
            <a:r>
              <a:rPr lang="it-IT" altLang="it-IT" dirty="0">
                <a:latin typeface="Courier New" charset="0"/>
              </a:rPr>
              <a:t> </a:t>
            </a:r>
            <a:r>
              <a:rPr lang="it-IT" altLang="it-IT" dirty="0" smtClean="0">
                <a:latin typeface="Courier New" charset="0"/>
              </a:rPr>
              <a:t>C.F;</a:t>
            </a:r>
            <a:endParaRPr lang="it-IT" altLang="it-IT" dirty="0">
              <a:latin typeface="Courier Ne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4126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1794" name="Rectangle 2"/>
          <p:cNvSpPr>
            <a:spLocks noChangeArrowheads="1"/>
          </p:cNvSpPr>
          <p:nvPr/>
        </p:nvSpPr>
        <p:spPr bwMode="auto">
          <a:xfrm>
            <a:off x="304800" y="1371600"/>
            <a:ext cx="8382000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just" eaLnBrk="1" hangingPunct="1">
              <a:spcBef>
                <a:spcPct val="30000"/>
              </a:spcBef>
              <a:buClr>
                <a:schemeClr val="folHlink"/>
              </a:buClr>
              <a:defRPr/>
            </a:pPr>
            <a:endParaRPr lang="de-DE" sz="2800" b="1" dirty="0">
              <a:latin typeface="Courier New" charset="0"/>
              <a:ea typeface="ＭＳ Ｐゴシック" charset="0"/>
              <a:cs typeface="Times New Roman" charset="0"/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1066800" y="228600"/>
            <a:ext cx="7620000" cy="6096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Tahoma" charset="0"/>
                <a:ea typeface="ＭＳ Ｐゴシック" charset="0"/>
              </a:defRPr>
            </a:lvl9pPr>
          </a:lstStyle>
          <a:p>
            <a:pPr algn="r" eaLnBrk="1" hangingPunct="1">
              <a:defRPr/>
            </a:pPr>
            <a:r>
              <a:rPr lang="it-IT" dirty="0" smtClean="0">
                <a:cs typeface="+mj-cs"/>
              </a:rPr>
              <a:t>Esercizio 1</a:t>
            </a:r>
            <a:r>
              <a:rPr lang="it-IT" dirty="0">
                <a:cs typeface="+mj-cs"/>
              </a:rPr>
              <a:t>4</a:t>
            </a:r>
            <a:endParaRPr lang="it-IT" dirty="0" smtClean="0">
              <a:cs typeface="+mj-cs"/>
            </a:endParaRPr>
          </a:p>
        </p:txBody>
      </p:sp>
      <p:sp>
        <p:nvSpPr>
          <p:cNvPr id="7" name="Rettangolo 2"/>
          <p:cNvSpPr>
            <a:spLocks noChangeArrowheads="1"/>
          </p:cNvSpPr>
          <p:nvPr/>
        </p:nvSpPr>
        <p:spPr bwMode="auto">
          <a:xfrm>
            <a:off x="623963" y="2773772"/>
            <a:ext cx="8489949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lvl="1" algn="l"/>
            <a:r>
              <a:rPr lang="it-IT" altLang="it-IT" b="1" dirty="0" err="1">
                <a:latin typeface="Courier New" charset="0"/>
              </a:rPr>
              <a:t>select</a:t>
            </a:r>
            <a:r>
              <a:rPr lang="it-IT" altLang="it-IT" dirty="0">
                <a:latin typeface="Courier New" charset="0"/>
              </a:rPr>
              <a:t> </a:t>
            </a:r>
            <a:r>
              <a:rPr lang="it-IT" altLang="it-IT" dirty="0" err="1" smtClean="0">
                <a:latin typeface="Courier New" charset="0"/>
              </a:rPr>
              <a:t>F.Nome</a:t>
            </a:r>
            <a:endParaRPr lang="it-IT" altLang="it-IT" dirty="0" smtClean="0">
              <a:latin typeface="Courier New" charset="0"/>
            </a:endParaRPr>
          </a:p>
          <a:p>
            <a:pPr lvl="1" algn="l"/>
            <a:r>
              <a:rPr lang="it-IT" altLang="it-IT" b="1" dirty="0" smtClean="0">
                <a:latin typeface="Courier New" charset="0"/>
              </a:rPr>
              <a:t>from</a:t>
            </a:r>
            <a:r>
              <a:rPr lang="it-IT" altLang="it-IT" dirty="0" smtClean="0">
                <a:latin typeface="Courier New" charset="0"/>
              </a:rPr>
              <a:t> </a:t>
            </a:r>
          </a:p>
          <a:p>
            <a:pPr lvl="1" algn="l"/>
            <a:r>
              <a:rPr lang="it-IT" altLang="it-IT" dirty="0">
                <a:latin typeface="Courier New" charset="0"/>
              </a:rPr>
              <a:t>	</a:t>
            </a:r>
            <a:r>
              <a:rPr lang="it-IT" altLang="it-IT" dirty="0" smtClean="0">
                <a:latin typeface="Courier New" charset="0"/>
              </a:rPr>
              <a:t>numero_articoli_1.9k-2k PF, </a:t>
            </a:r>
          </a:p>
          <a:p>
            <a:pPr lvl="1" algn="l"/>
            <a:r>
              <a:rPr lang="it-IT" altLang="it-IT" dirty="0" smtClean="0">
                <a:latin typeface="Courier New" charset="0"/>
              </a:rPr>
              <a:t>	Fornitori </a:t>
            </a:r>
            <a:r>
              <a:rPr lang="it-IT" altLang="it-IT" dirty="0" err="1" smtClean="0">
                <a:latin typeface="Courier New" charset="0"/>
              </a:rPr>
              <a:t>F</a:t>
            </a:r>
            <a:endParaRPr lang="it-IT" altLang="it-IT" dirty="0" smtClean="0">
              <a:latin typeface="Courier New" charset="0"/>
            </a:endParaRPr>
          </a:p>
          <a:p>
            <a:pPr lvl="1" algn="l"/>
            <a:r>
              <a:rPr lang="it-IT" altLang="it-IT" b="1" dirty="0" err="1" smtClean="0">
                <a:latin typeface="Courier New" charset="0"/>
              </a:rPr>
              <a:t>where</a:t>
            </a:r>
            <a:r>
              <a:rPr lang="it-IT" altLang="it-IT" dirty="0" smtClean="0">
                <a:latin typeface="Courier New" charset="0"/>
              </a:rPr>
              <a:t> </a:t>
            </a:r>
          </a:p>
          <a:p>
            <a:pPr lvl="1" algn="l"/>
            <a:r>
              <a:rPr lang="it-IT" altLang="it-IT" dirty="0">
                <a:latin typeface="Courier New" charset="0"/>
              </a:rPr>
              <a:t>	</a:t>
            </a:r>
            <a:r>
              <a:rPr lang="it-IT" altLang="it-IT" dirty="0" smtClean="0">
                <a:latin typeface="Courier New" charset="0"/>
              </a:rPr>
              <a:t>F.CF </a:t>
            </a:r>
            <a:r>
              <a:rPr lang="it-IT" altLang="it-IT" dirty="0">
                <a:latin typeface="Courier New" charset="0"/>
              </a:rPr>
              <a:t>= PF.F </a:t>
            </a:r>
            <a:endParaRPr lang="it-IT" altLang="it-IT" dirty="0" smtClean="0">
              <a:latin typeface="Courier New" charset="0"/>
            </a:endParaRPr>
          </a:p>
          <a:p>
            <a:pPr lvl="1" algn="l"/>
            <a:r>
              <a:rPr lang="it-IT" altLang="it-IT" dirty="0" smtClean="0">
                <a:latin typeface="Courier New" charset="0"/>
              </a:rPr>
              <a:t>	and </a:t>
            </a:r>
            <a:r>
              <a:rPr lang="it-IT" altLang="it-IT" dirty="0" err="1" smtClean="0">
                <a:latin typeface="Courier New" charset="0"/>
              </a:rPr>
              <a:t>PF.NumeroArticoli</a:t>
            </a:r>
            <a:r>
              <a:rPr lang="it-IT" altLang="it-IT" dirty="0" smtClean="0">
                <a:latin typeface="Courier New" charset="0"/>
              </a:rPr>
              <a:t>&gt;=</a:t>
            </a:r>
          </a:p>
          <a:p>
            <a:pPr lvl="2" algn="l"/>
            <a:r>
              <a:rPr lang="it-IT" altLang="it-IT" dirty="0">
                <a:latin typeface="Courier New" charset="0"/>
              </a:rPr>
              <a:t>	</a:t>
            </a:r>
            <a:r>
              <a:rPr lang="it-IT" altLang="it-IT" dirty="0" smtClean="0">
                <a:latin typeface="Courier New" charset="0"/>
              </a:rPr>
              <a:t>(</a:t>
            </a:r>
            <a:r>
              <a:rPr lang="it-IT" altLang="it-IT" b="1" dirty="0" err="1">
                <a:latin typeface="Courier New" charset="0"/>
              </a:rPr>
              <a:t>select</a:t>
            </a:r>
            <a:r>
              <a:rPr lang="it-IT" altLang="it-IT" dirty="0">
                <a:latin typeface="Courier New" charset="0"/>
              </a:rPr>
              <a:t> </a:t>
            </a:r>
            <a:r>
              <a:rPr lang="it-IT" altLang="it-IT" dirty="0" err="1" smtClean="0">
                <a:latin typeface="Courier New" charset="0"/>
              </a:rPr>
              <a:t>max</a:t>
            </a:r>
            <a:r>
              <a:rPr lang="it-IT" altLang="it-IT" dirty="0" smtClean="0">
                <a:latin typeface="Courier New" charset="0"/>
              </a:rPr>
              <a:t>(</a:t>
            </a:r>
            <a:r>
              <a:rPr lang="it-IT" altLang="it-IT" dirty="0" err="1" smtClean="0">
                <a:latin typeface="Courier New" charset="0"/>
              </a:rPr>
              <a:t>NumeroArticoli</a:t>
            </a:r>
            <a:r>
              <a:rPr lang="it-IT" altLang="it-IT" dirty="0" smtClean="0">
                <a:latin typeface="Courier New" charset="0"/>
              </a:rPr>
              <a:t>)</a:t>
            </a:r>
          </a:p>
          <a:p>
            <a:pPr lvl="2" algn="l"/>
            <a:r>
              <a:rPr lang="it-IT" altLang="it-IT" b="1" dirty="0" smtClean="0">
                <a:latin typeface="Courier New" charset="0"/>
              </a:rPr>
              <a:t>	 from</a:t>
            </a:r>
            <a:r>
              <a:rPr lang="it-IT" altLang="it-IT" dirty="0" smtClean="0">
                <a:latin typeface="Courier New" charset="0"/>
              </a:rPr>
              <a:t> numero_articoli_1.9k-2k);</a:t>
            </a:r>
            <a:endParaRPr lang="it-IT" altLang="it-IT" dirty="0">
              <a:latin typeface="Courier New" charset="0"/>
            </a:endParaRPr>
          </a:p>
        </p:txBody>
      </p:sp>
      <p:sp>
        <p:nvSpPr>
          <p:cNvPr id="5" name="Rettangolo 3"/>
          <p:cNvSpPr>
            <a:spLocks noChangeArrowheads="1"/>
          </p:cNvSpPr>
          <p:nvPr/>
        </p:nvSpPr>
        <p:spPr bwMode="auto">
          <a:xfrm>
            <a:off x="298996" y="1233671"/>
            <a:ext cx="864235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just" eaLnBrk="1" hangingPunct="1">
              <a:spcBef>
                <a:spcPct val="30000"/>
              </a:spcBef>
              <a:buClr>
                <a:schemeClr val="folHlink"/>
              </a:buClr>
            </a:pPr>
            <a:r>
              <a:rPr lang="it-IT" altLang="it-IT" dirty="0" smtClean="0">
                <a:latin typeface="Verdana" charset="0"/>
              </a:rPr>
              <a:t>14. Mostrare i nomi dei fornitori che vendono più articoli con costo compreso nella fascia 1500-2000 euro.</a:t>
            </a:r>
            <a:endParaRPr lang="it-IT" altLang="it-IT" dirty="0">
              <a:latin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6216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ttangolo 1"/>
          <p:cNvSpPr>
            <a:spLocks noChangeArrowheads="1"/>
          </p:cNvSpPr>
          <p:nvPr/>
        </p:nvSpPr>
        <p:spPr bwMode="auto">
          <a:xfrm>
            <a:off x="684213" y="1196974"/>
            <a:ext cx="8002587" cy="1421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8925" indent="-2889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l" eaLnBrk="1" hangingPunct="1">
              <a:spcBef>
                <a:spcPct val="30000"/>
              </a:spcBef>
              <a:buClr>
                <a:schemeClr val="folHlink"/>
              </a:buClr>
              <a:buSzPct val="60000"/>
              <a:buFont typeface="Wingdings" charset="2"/>
              <a:buNone/>
            </a:pPr>
            <a:r>
              <a:rPr lang="it-IT" altLang="it-IT" b="1" dirty="0" err="1">
                <a:latin typeface="Courier New" charset="0"/>
              </a:rPr>
              <a:t>select</a:t>
            </a:r>
            <a:r>
              <a:rPr lang="it-IT" altLang="it-IT" dirty="0">
                <a:latin typeface="Courier New" charset="0"/>
              </a:rPr>
              <a:t> </a:t>
            </a:r>
            <a:r>
              <a:rPr lang="it-IT" altLang="it-IT" b="1" dirty="0" err="1">
                <a:latin typeface="Courier New" charset="0"/>
              </a:rPr>
              <a:t>distinct</a:t>
            </a:r>
            <a:r>
              <a:rPr lang="it-IT" altLang="it-IT" dirty="0">
                <a:latin typeface="Courier New" charset="0"/>
              </a:rPr>
              <a:t> </a:t>
            </a:r>
            <a:r>
              <a:rPr lang="it-IT" altLang="it-IT" dirty="0" smtClean="0">
                <a:latin typeface="Courier New" charset="0"/>
              </a:rPr>
              <a:t>Nome, Marca, Modello</a:t>
            </a:r>
          </a:p>
          <a:p>
            <a:pPr algn="l" eaLnBrk="1" hangingPunct="1">
              <a:spcBef>
                <a:spcPct val="30000"/>
              </a:spcBef>
              <a:buClr>
                <a:schemeClr val="folHlink"/>
              </a:buClr>
              <a:buSzPct val="60000"/>
              <a:buFont typeface="Wingdings" charset="2"/>
              <a:buNone/>
            </a:pPr>
            <a:r>
              <a:rPr lang="it-IT" altLang="it-IT" b="1" dirty="0">
                <a:latin typeface="Courier New" charset="0"/>
              </a:rPr>
              <a:t>f</a:t>
            </a:r>
            <a:r>
              <a:rPr lang="it-IT" altLang="it-IT" b="1" dirty="0" smtClean="0">
                <a:latin typeface="Courier New" charset="0"/>
              </a:rPr>
              <a:t>rom </a:t>
            </a:r>
            <a:r>
              <a:rPr lang="it-IT" altLang="it-IT" dirty="0" smtClean="0">
                <a:latin typeface="Courier New" charset="0"/>
              </a:rPr>
              <a:t>Catalogo C, Prodotti </a:t>
            </a:r>
            <a:r>
              <a:rPr lang="it-IT" altLang="it-IT" dirty="0" err="1" smtClean="0">
                <a:latin typeface="Courier New" charset="0"/>
              </a:rPr>
              <a:t>P</a:t>
            </a:r>
            <a:endParaRPr lang="it-IT" altLang="it-IT" dirty="0" smtClean="0">
              <a:latin typeface="Courier New" charset="0"/>
            </a:endParaRPr>
          </a:p>
          <a:p>
            <a:pPr algn="l" eaLnBrk="1" hangingPunct="1">
              <a:spcBef>
                <a:spcPct val="30000"/>
              </a:spcBef>
              <a:buClr>
                <a:schemeClr val="folHlink"/>
              </a:buClr>
              <a:buSzPct val="60000"/>
              <a:buFont typeface="Wingdings" charset="2"/>
              <a:buNone/>
            </a:pPr>
            <a:r>
              <a:rPr lang="it-IT" altLang="it-IT" b="1" dirty="0" err="1" smtClean="0">
                <a:latin typeface="Courier New" charset="0"/>
              </a:rPr>
              <a:t>where</a:t>
            </a:r>
            <a:r>
              <a:rPr lang="it-IT" altLang="it-IT" dirty="0" smtClean="0">
                <a:latin typeface="Courier New" charset="0"/>
              </a:rPr>
              <a:t> C.P </a:t>
            </a:r>
            <a:r>
              <a:rPr lang="it-IT" altLang="it-IT" dirty="0">
                <a:latin typeface="Courier New" charset="0"/>
              </a:rPr>
              <a:t>= </a:t>
            </a:r>
            <a:r>
              <a:rPr lang="it-IT" altLang="it-IT" dirty="0" smtClean="0">
                <a:latin typeface="Courier New" charset="0"/>
              </a:rPr>
              <a:t>P.CP and </a:t>
            </a:r>
            <a:r>
              <a:rPr lang="it-IT" altLang="it-IT" dirty="0" err="1" smtClean="0">
                <a:latin typeface="Courier New" charset="0"/>
              </a:rPr>
              <a:t>C.Costo</a:t>
            </a:r>
            <a:r>
              <a:rPr lang="it-IT" altLang="it-IT" dirty="0" smtClean="0">
                <a:latin typeface="Courier New" charset="0"/>
              </a:rPr>
              <a:t> </a:t>
            </a:r>
            <a:r>
              <a:rPr lang="it-IT" altLang="it-IT" dirty="0">
                <a:latin typeface="Courier New" charset="0"/>
              </a:rPr>
              <a:t>&lt; 2000;</a:t>
            </a:r>
          </a:p>
        </p:txBody>
      </p:sp>
      <p:sp>
        <p:nvSpPr>
          <p:cNvPr id="4" name="Tito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eaLnBrk="1" hangingPunct="1">
              <a:defRPr/>
            </a:pPr>
            <a:r>
              <a:rPr lang="it-IT" dirty="0"/>
              <a:t>Esercizio </a:t>
            </a:r>
            <a:r>
              <a:rPr lang="it-IT" dirty="0" smtClean="0"/>
              <a:t>1</a:t>
            </a:r>
            <a:endParaRPr lang="it-IT" dirty="0"/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1760" y="4005064"/>
            <a:ext cx="4075953" cy="1326412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538" y="3357563"/>
            <a:ext cx="4559300" cy="227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1906" name="Rectangle 2"/>
          <p:cNvSpPr>
            <a:spLocks noChangeArrowheads="1"/>
          </p:cNvSpPr>
          <p:nvPr/>
        </p:nvSpPr>
        <p:spPr bwMode="auto">
          <a:xfrm>
            <a:off x="304800" y="2882230"/>
            <a:ext cx="8731696" cy="2497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marL="288925" indent="-2889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marL="0" indent="0" algn="just" eaLnBrk="1" hangingPunct="1">
              <a:spcBef>
                <a:spcPct val="30000"/>
              </a:spcBef>
              <a:buClr>
                <a:schemeClr val="folHlink"/>
              </a:buClr>
            </a:pPr>
            <a:r>
              <a:rPr lang="it-IT" altLang="it-IT" sz="2000" dirty="0" smtClean="0">
                <a:latin typeface="Verdana" charset="0"/>
              </a:rPr>
              <a:t>2. Trovare </a:t>
            </a:r>
            <a:r>
              <a:rPr lang="it-IT" altLang="it-IT" sz="2000" dirty="0">
                <a:latin typeface="Verdana" charset="0"/>
              </a:rPr>
              <a:t>i nomi dei fornitori che distribuiscono prodotti IBM (IBM è la marca di un prodotto</a:t>
            </a:r>
            <a:r>
              <a:rPr lang="it-IT" altLang="it-IT" sz="2000" dirty="0" smtClean="0">
                <a:latin typeface="Verdana" charset="0"/>
              </a:rPr>
              <a:t>).</a:t>
            </a:r>
          </a:p>
          <a:p>
            <a:pPr marL="0" indent="0" algn="just" eaLnBrk="1" hangingPunct="1">
              <a:spcBef>
                <a:spcPct val="30000"/>
              </a:spcBef>
              <a:buClr>
                <a:schemeClr val="folHlink"/>
              </a:buClr>
            </a:pPr>
            <a:endParaRPr lang="it-IT" altLang="it-IT" sz="2000" dirty="0">
              <a:latin typeface="Verdana" charset="0"/>
            </a:endParaRPr>
          </a:p>
          <a:p>
            <a:pPr algn="just" eaLnBrk="1" hangingPunct="1">
              <a:spcBef>
                <a:spcPct val="30000"/>
              </a:spcBef>
              <a:buClr>
                <a:schemeClr val="folHlink"/>
              </a:buClr>
              <a:buSzPct val="60000"/>
              <a:buFont typeface="Wingdings" charset="2"/>
              <a:buNone/>
            </a:pPr>
            <a:r>
              <a:rPr lang="it-IT" altLang="it-IT" dirty="0">
                <a:latin typeface="Courier New" charset="0"/>
                <a:sym typeface="Symbol" charset="2"/>
              </a:rPr>
              <a:t>	</a:t>
            </a:r>
            <a:r>
              <a:rPr lang="it-IT" altLang="it-IT" sz="2800" b="1" dirty="0">
                <a:sym typeface="Symbol" charset="2"/>
              </a:rPr>
              <a:t></a:t>
            </a:r>
            <a:r>
              <a:rPr lang="it-IT" altLang="it-IT" sz="2800" b="1" baseline="-30000" dirty="0">
                <a:latin typeface="Courier New" charset="0"/>
                <a:sym typeface="Symbol" charset="2"/>
              </a:rPr>
              <a:t>Nome</a:t>
            </a:r>
            <a:r>
              <a:rPr lang="it-IT" altLang="it-IT" sz="2800" b="1" dirty="0">
                <a:latin typeface="Courier New" charset="0"/>
                <a:sym typeface="Symbol" charset="2"/>
              </a:rPr>
              <a:t> ( </a:t>
            </a:r>
          </a:p>
          <a:p>
            <a:pPr algn="just" eaLnBrk="1" hangingPunct="1">
              <a:spcBef>
                <a:spcPct val="30000"/>
              </a:spcBef>
              <a:buClr>
                <a:schemeClr val="folHlink"/>
              </a:buClr>
              <a:buSzPct val="60000"/>
              <a:buFont typeface="Wingdings" charset="2"/>
              <a:buNone/>
            </a:pPr>
            <a:r>
              <a:rPr lang="it-IT" altLang="it-IT" sz="2800" b="1" dirty="0">
                <a:latin typeface="Courier New" charset="0"/>
                <a:sym typeface="Symbol" charset="2"/>
              </a:rPr>
              <a:t>	  </a:t>
            </a:r>
            <a:r>
              <a:rPr lang="it-IT" altLang="it-IT" sz="2800" b="1" baseline="-30000" dirty="0">
                <a:latin typeface="Courier New" charset="0"/>
              </a:rPr>
              <a:t>Marca =</a:t>
            </a:r>
            <a:r>
              <a:rPr lang="ja-JP" altLang="it-IT" sz="2800" b="1" baseline="-30000" dirty="0">
                <a:latin typeface="Courier New" charset="0"/>
              </a:rPr>
              <a:t>‘</a:t>
            </a:r>
            <a:r>
              <a:rPr lang="it-IT" altLang="ja-JP" sz="2800" b="1" baseline="-30000" dirty="0">
                <a:latin typeface="Courier New" charset="0"/>
              </a:rPr>
              <a:t>IBM</a:t>
            </a:r>
            <a:r>
              <a:rPr lang="ja-JP" altLang="it-IT" sz="2800" b="1" baseline="-30000" dirty="0">
                <a:latin typeface="Courier New" charset="0"/>
              </a:rPr>
              <a:t>’</a:t>
            </a:r>
            <a:r>
              <a:rPr lang="it-IT" altLang="ja-JP" sz="2800" b="1" dirty="0">
                <a:latin typeface="Courier New" charset="0"/>
              </a:rPr>
              <a:t>((</a:t>
            </a:r>
            <a:r>
              <a:rPr lang="it-IT" altLang="ja-JP" sz="2800" b="1" dirty="0" err="1">
                <a:latin typeface="Courier New" charset="0"/>
              </a:rPr>
              <a:t>Fornitori</a:t>
            </a:r>
            <a:r>
              <a:rPr lang="it-IT" altLang="ja-JP" sz="2800" b="1" dirty="0" err="1">
                <a:latin typeface="Lucida Sans Unicode" charset="0"/>
              </a:rPr>
              <a:t>⋈</a:t>
            </a:r>
            <a:r>
              <a:rPr lang="it-IT" altLang="ja-JP" sz="2800" b="1" baseline="-25000" dirty="0" err="1">
                <a:latin typeface="Courier New" charset="0"/>
              </a:rPr>
              <a:t>CF</a:t>
            </a:r>
            <a:r>
              <a:rPr lang="it-IT" altLang="ja-JP" sz="2800" b="1" baseline="-25000" dirty="0">
                <a:latin typeface="Courier New" charset="0"/>
              </a:rPr>
              <a:t>=</a:t>
            </a:r>
            <a:r>
              <a:rPr lang="it-IT" altLang="ja-JP" sz="2800" b="1" baseline="-25000" dirty="0" err="1">
                <a:latin typeface="Courier New" charset="0"/>
              </a:rPr>
              <a:t>F</a:t>
            </a:r>
            <a:r>
              <a:rPr lang="it-IT" altLang="ja-JP" sz="2800" b="1" baseline="-25000" dirty="0">
                <a:latin typeface="Courier New" charset="0"/>
              </a:rPr>
              <a:t> </a:t>
            </a:r>
            <a:r>
              <a:rPr lang="it-IT" altLang="ja-JP" sz="2800" b="1" dirty="0">
                <a:latin typeface="Courier New" charset="0"/>
              </a:rPr>
              <a:t>Catalogo) </a:t>
            </a:r>
          </a:p>
          <a:p>
            <a:pPr algn="just" eaLnBrk="1" hangingPunct="1">
              <a:spcBef>
                <a:spcPct val="30000"/>
              </a:spcBef>
              <a:buClr>
                <a:schemeClr val="folHlink"/>
              </a:buClr>
              <a:buSzPct val="60000"/>
              <a:buFont typeface="Wingdings" charset="2"/>
              <a:buNone/>
            </a:pPr>
            <a:r>
              <a:rPr lang="it-IT" altLang="it-IT" sz="2800" b="1" dirty="0">
                <a:latin typeface="Courier New" charset="0"/>
              </a:rPr>
              <a:t>		</a:t>
            </a:r>
            <a:r>
              <a:rPr lang="it-IT" altLang="it-IT" sz="2800" b="1" dirty="0">
                <a:latin typeface="Lucida Sans Unicode" charset="0"/>
              </a:rPr>
              <a:t>⋈</a:t>
            </a:r>
            <a:r>
              <a:rPr lang="it-IT" altLang="it-IT" sz="2800" b="1" baseline="-25000" dirty="0" err="1">
                <a:latin typeface="Courier New" charset="0"/>
              </a:rPr>
              <a:t>P</a:t>
            </a:r>
            <a:r>
              <a:rPr lang="it-IT" altLang="it-IT" sz="2800" b="1" baseline="-25000" dirty="0">
                <a:latin typeface="Courier New" charset="0"/>
              </a:rPr>
              <a:t>=CP</a:t>
            </a:r>
            <a:r>
              <a:rPr lang="it-IT" altLang="it-IT" sz="2800" b="1" dirty="0">
                <a:latin typeface="Courier New" charset="0"/>
              </a:rPr>
              <a:t>(</a:t>
            </a:r>
            <a:r>
              <a:rPr lang="it-IT" altLang="it-IT" sz="2800" b="1" dirty="0">
                <a:latin typeface="Courier New" charset="0"/>
                <a:sym typeface="Symbol" charset="2"/>
              </a:rPr>
              <a:t></a:t>
            </a:r>
            <a:r>
              <a:rPr lang="it-IT" altLang="it-IT" sz="2800" b="1" baseline="-30000" dirty="0" err="1">
                <a:latin typeface="Courier New" charset="0"/>
              </a:rPr>
              <a:t>CP,Marca</a:t>
            </a:r>
            <a:r>
              <a:rPr lang="it-IT" altLang="it-IT" sz="2800" b="1" dirty="0">
                <a:latin typeface="Courier New" charset="0"/>
              </a:rPr>
              <a:t>(Prodotti))</a:t>
            </a:r>
            <a:r>
              <a:rPr lang="it-IT" altLang="it-IT" dirty="0">
                <a:latin typeface="Courier New" charset="0"/>
              </a:rPr>
              <a:t> </a:t>
            </a:r>
            <a:r>
              <a:rPr lang="it-IT" altLang="it-IT" sz="2800" b="1" dirty="0">
                <a:latin typeface="Courier New" charset="0"/>
              </a:rPr>
              <a:t>)</a:t>
            </a:r>
            <a:endParaRPr lang="de-DE" altLang="it-IT" sz="2800" b="1" dirty="0">
              <a:latin typeface="Courier New" charset="0"/>
            </a:endParaRPr>
          </a:p>
        </p:txBody>
      </p:sp>
      <p:sp>
        <p:nvSpPr>
          <p:cNvPr id="891907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1066800" y="228600"/>
            <a:ext cx="7620000" cy="609600"/>
          </a:xfrm>
        </p:spPr>
        <p:txBody>
          <a:bodyPr/>
          <a:lstStyle/>
          <a:p>
            <a:pPr algn="r" eaLnBrk="1" hangingPunct="1">
              <a:defRPr/>
            </a:pPr>
            <a:r>
              <a:rPr lang="it-IT" dirty="0" smtClean="0">
                <a:cs typeface="+mj-cs"/>
              </a:rPr>
              <a:t>Esercizio 2</a:t>
            </a:r>
          </a:p>
        </p:txBody>
      </p:sp>
      <p:sp>
        <p:nvSpPr>
          <p:cNvPr id="891908" name="Rectangle 4"/>
          <p:cNvSpPr>
            <a:spLocks noChangeArrowheads="1"/>
          </p:cNvSpPr>
          <p:nvPr/>
        </p:nvSpPr>
        <p:spPr bwMode="auto">
          <a:xfrm>
            <a:off x="1665288" y="28178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6600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endParaRPr lang="it-IT">
              <a:ea typeface="ＭＳ Ｐゴシック" charset="0"/>
            </a:endParaRPr>
          </a:p>
        </p:txBody>
      </p:sp>
      <p:sp>
        <p:nvSpPr>
          <p:cNvPr id="891909" name="Rectangle 5"/>
          <p:cNvSpPr>
            <a:spLocks noChangeArrowheads="1"/>
          </p:cNvSpPr>
          <p:nvPr/>
        </p:nvSpPr>
        <p:spPr bwMode="auto">
          <a:xfrm>
            <a:off x="4144963" y="29400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6600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endParaRPr lang="it-IT">
              <a:ea typeface="ＭＳ Ｐゴシック" charset="0"/>
            </a:endParaRPr>
          </a:p>
        </p:txBody>
      </p:sp>
      <p:sp>
        <p:nvSpPr>
          <p:cNvPr id="891927" name="Rectangle 23"/>
          <p:cNvSpPr>
            <a:spLocks noChangeArrowheads="1"/>
          </p:cNvSpPr>
          <p:nvPr/>
        </p:nvSpPr>
        <p:spPr bwMode="auto">
          <a:xfrm>
            <a:off x="304800" y="1394497"/>
            <a:ext cx="8610600" cy="135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marL="419100" indent="-4191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just" eaLnBrk="1" hangingPunct="1">
              <a:spcBef>
                <a:spcPct val="30000"/>
              </a:spcBef>
              <a:buClr>
                <a:schemeClr val="folHlink"/>
              </a:buClr>
              <a:buSzPct val="60000"/>
              <a:buFont typeface="Wingdings" charset="2"/>
              <a:buNone/>
            </a:pPr>
            <a:r>
              <a:rPr lang="it-IT" altLang="it-IT" sz="2000" b="1">
                <a:latin typeface="Verdana" charset="0"/>
              </a:rPr>
              <a:t>	Fornitori </a:t>
            </a:r>
            <a:r>
              <a:rPr lang="it-IT" altLang="it-IT" sz="2000">
                <a:latin typeface="Verdana" charset="0"/>
              </a:rPr>
              <a:t>(</a:t>
            </a:r>
            <a:r>
              <a:rPr lang="it-IT" altLang="it-IT" sz="2000" u="sng">
                <a:latin typeface="Verdana" charset="0"/>
              </a:rPr>
              <a:t>CF</a:t>
            </a:r>
            <a:r>
              <a:rPr lang="it-IT" altLang="it-IT" sz="2000">
                <a:latin typeface="Verdana" charset="0"/>
              </a:rPr>
              <a:t>, Nome, Indirizzo, Città)</a:t>
            </a:r>
          </a:p>
          <a:p>
            <a:pPr algn="just" eaLnBrk="1" hangingPunct="1">
              <a:spcBef>
                <a:spcPct val="30000"/>
              </a:spcBef>
              <a:buClr>
                <a:schemeClr val="folHlink"/>
              </a:buClr>
              <a:buSzPct val="60000"/>
              <a:buFont typeface="Wingdings" charset="2"/>
              <a:buNone/>
            </a:pPr>
            <a:r>
              <a:rPr lang="it-IT" altLang="it-IT" sz="2000" b="1" dirty="0">
                <a:latin typeface="Verdana" charset="0"/>
              </a:rPr>
              <a:t>	Prodotti  </a:t>
            </a:r>
            <a:r>
              <a:rPr lang="it-IT" altLang="it-IT" sz="2000" dirty="0">
                <a:latin typeface="Verdana" charset="0"/>
              </a:rPr>
              <a:t>(</a:t>
            </a:r>
            <a:r>
              <a:rPr lang="it-IT" altLang="it-IT" sz="2000" u="sng" dirty="0">
                <a:latin typeface="Verdana" charset="0"/>
              </a:rPr>
              <a:t>CP, </a:t>
            </a:r>
            <a:r>
              <a:rPr lang="it-IT" altLang="it-IT" sz="2000" dirty="0">
                <a:latin typeface="Verdana" charset="0"/>
              </a:rPr>
              <a:t>Nome, Marca, Modello)</a:t>
            </a:r>
          </a:p>
          <a:p>
            <a:pPr algn="just" eaLnBrk="1" hangingPunct="1">
              <a:spcBef>
                <a:spcPct val="30000"/>
              </a:spcBef>
              <a:buClr>
                <a:schemeClr val="folHlink"/>
              </a:buClr>
              <a:buSzPct val="60000"/>
              <a:buFont typeface="Wingdings" charset="2"/>
              <a:buNone/>
            </a:pPr>
            <a:r>
              <a:rPr lang="it-IT" altLang="it-IT" sz="2000" b="1" dirty="0">
                <a:latin typeface="Verdana" charset="0"/>
              </a:rPr>
              <a:t>	Catalogo </a:t>
            </a:r>
            <a:r>
              <a:rPr lang="it-IT" altLang="it-IT" sz="2000" dirty="0">
                <a:latin typeface="Verdana" charset="0"/>
              </a:rPr>
              <a:t>(</a:t>
            </a:r>
            <a:r>
              <a:rPr lang="it-IT" altLang="it-IT" sz="2000" u="sng" dirty="0" err="1">
                <a:latin typeface="Verdana" charset="0"/>
              </a:rPr>
              <a:t>F</a:t>
            </a:r>
            <a:r>
              <a:rPr lang="it-IT" altLang="it-IT" sz="2000" u="sng" dirty="0">
                <a:latin typeface="Verdana" charset="0"/>
              </a:rPr>
              <a:t>, </a:t>
            </a:r>
            <a:r>
              <a:rPr lang="it-IT" altLang="it-IT" sz="2000" u="sng" dirty="0" err="1">
                <a:latin typeface="Verdana" charset="0"/>
              </a:rPr>
              <a:t>P</a:t>
            </a:r>
            <a:r>
              <a:rPr lang="it-IT" altLang="it-IT" sz="2000" dirty="0">
                <a:latin typeface="Verdana" charset="0"/>
              </a:rPr>
              <a:t>, Costo)</a:t>
            </a:r>
            <a:endParaRPr lang="it-IT" altLang="it-IT" sz="1100" dirty="0">
              <a:latin typeface="Verdan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7583" name="Rectangle 127"/>
          <p:cNvSpPr>
            <a:spLocks noChangeArrowheads="1"/>
          </p:cNvSpPr>
          <p:nvPr/>
        </p:nvSpPr>
        <p:spPr bwMode="auto">
          <a:xfrm>
            <a:off x="2935288" y="29400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6600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endParaRPr lang="it-IT">
              <a:ea typeface="ＭＳ Ｐゴシック" charset="0"/>
            </a:endParaRPr>
          </a:p>
        </p:txBody>
      </p:sp>
      <p:sp>
        <p:nvSpPr>
          <p:cNvPr id="787645" name="Rectangle 189"/>
          <p:cNvSpPr>
            <a:spLocks noChangeArrowheads="1"/>
          </p:cNvSpPr>
          <p:nvPr/>
        </p:nvSpPr>
        <p:spPr bwMode="auto">
          <a:xfrm>
            <a:off x="2809875" y="29400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6600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endParaRPr lang="it-IT">
              <a:ea typeface="ＭＳ Ｐゴシック" charset="0"/>
            </a:endParaRPr>
          </a:p>
        </p:txBody>
      </p:sp>
      <p:sp>
        <p:nvSpPr>
          <p:cNvPr id="787705" name="Rectangle 249"/>
          <p:cNvSpPr>
            <a:spLocks noChangeArrowheads="1"/>
          </p:cNvSpPr>
          <p:nvPr/>
        </p:nvSpPr>
        <p:spPr bwMode="auto">
          <a:xfrm>
            <a:off x="3035300" y="29400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6600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endParaRPr lang="it-IT">
              <a:ea typeface="ＭＳ Ｐゴシック" charset="0"/>
            </a:endParaRPr>
          </a:p>
        </p:txBody>
      </p:sp>
      <p:sp>
        <p:nvSpPr>
          <p:cNvPr id="33797" name="Rettangolo 70"/>
          <p:cNvSpPr>
            <a:spLocks noChangeArrowheads="1"/>
          </p:cNvSpPr>
          <p:nvPr/>
        </p:nvSpPr>
        <p:spPr bwMode="auto">
          <a:xfrm>
            <a:off x="611188" y="1196975"/>
            <a:ext cx="7921625" cy="1421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8925" indent="-2889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l" eaLnBrk="1" hangingPunct="1">
              <a:spcBef>
                <a:spcPct val="30000"/>
              </a:spcBef>
              <a:buClr>
                <a:schemeClr val="folHlink"/>
              </a:buClr>
              <a:buSzPct val="60000"/>
              <a:buFont typeface="Wingdings" charset="2"/>
              <a:buNone/>
            </a:pPr>
            <a:r>
              <a:rPr lang="it-IT" altLang="it-IT" b="1" dirty="0" err="1">
                <a:latin typeface="Courier New" charset="0"/>
              </a:rPr>
              <a:t>s</a:t>
            </a:r>
            <a:r>
              <a:rPr lang="it-IT" altLang="it-IT" b="1" dirty="0" err="1" smtClean="0">
                <a:latin typeface="Courier New" charset="0"/>
              </a:rPr>
              <a:t>elect</a:t>
            </a:r>
            <a:r>
              <a:rPr lang="it-IT" altLang="it-IT" dirty="0" smtClean="0">
                <a:latin typeface="Courier New" charset="0"/>
              </a:rPr>
              <a:t> </a:t>
            </a:r>
            <a:r>
              <a:rPr lang="it-IT" altLang="it-IT" dirty="0">
                <a:latin typeface="Courier New" charset="0"/>
              </a:rPr>
              <a:t>*</a:t>
            </a:r>
          </a:p>
          <a:p>
            <a:pPr algn="l" eaLnBrk="1" hangingPunct="1">
              <a:spcBef>
                <a:spcPct val="30000"/>
              </a:spcBef>
              <a:buClr>
                <a:schemeClr val="folHlink"/>
              </a:buClr>
              <a:buSzPct val="60000"/>
              <a:buFont typeface="Wingdings" charset="2"/>
              <a:buNone/>
            </a:pPr>
            <a:r>
              <a:rPr lang="it-IT" altLang="it-IT" b="1" dirty="0">
                <a:latin typeface="Courier New" charset="0"/>
              </a:rPr>
              <a:t>f</a:t>
            </a:r>
            <a:r>
              <a:rPr lang="it-IT" altLang="it-IT" b="1" dirty="0" smtClean="0">
                <a:latin typeface="Courier New" charset="0"/>
              </a:rPr>
              <a:t>rom</a:t>
            </a:r>
            <a:r>
              <a:rPr lang="it-IT" altLang="it-IT" dirty="0" smtClean="0">
                <a:latin typeface="Courier New" charset="0"/>
              </a:rPr>
              <a:t> prodotti </a:t>
            </a:r>
            <a:r>
              <a:rPr lang="it-IT" altLang="it-IT" dirty="0" err="1" smtClean="0">
                <a:latin typeface="Courier New" charset="0"/>
              </a:rPr>
              <a:t>P</a:t>
            </a:r>
            <a:r>
              <a:rPr lang="it-IT" altLang="it-IT" dirty="0" smtClean="0">
                <a:latin typeface="Courier New" charset="0"/>
              </a:rPr>
              <a:t>, catalogo C, fornitori </a:t>
            </a:r>
            <a:r>
              <a:rPr lang="it-IT" altLang="it-IT" dirty="0" err="1" smtClean="0">
                <a:latin typeface="Courier New" charset="0"/>
              </a:rPr>
              <a:t>F</a:t>
            </a:r>
            <a:endParaRPr lang="it-IT" altLang="it-IT" dirty="0">
              <a:latin typeface="Courier New" charset="0"/>
            </a:endParaRPr>
          </a:p>
          <a:p>
            <a:pPr algn="l" eaLnBrk="1" hangingPunct="1">
              <a:spcBef>
                <a:spcPct val="30000"/>
              </a:spcBef>
              <a:buClr>
                <a:schemeClr val="folHlink"/>
              </a:buClr>
              <a:buSzPct val="60000"/>
              <a:buFont typeface="Wingdings" charset="2"/>
              <a:buNone/>
            </a:pPr>
            <a:r>
              <a:rPr lang="it-IT" altLang="it-IT" b="1" dirty="0" err="1">
                <a:latin typeface="Courier New" charset="0"/>
              </a:rPr>
              <a:t>w</a:t>
            </a:r>
            <a:r>
              <a:rPr lang="it-IT" altLang="it-IT" b="1" dirty="0" err="1" smtClean="0">
                <a:latin typeface="Courier New" charset="0"/>
              </a:rPr>
              <a:t>here</a:t>
            </a:r>
            <a:r>
              <a:rPr lang="it-IT" altLang="it-IT" dirty="0" smtClean="0">
                <a:latin typeface="Courier New" charset="0"/>
              </a:rPr>
              <a:t> P.CP </a:t>
            </a:r>
            <a:r>
              <a:rPr lang="it-IT" altLang="it-IT" dirty="0">
                <a:latin typeface="Courier New" charset="0"/>
              </a:rPr>
              <a:t>= C.P and F.CF </a:t>
            </a:r>
            <a:r>
              <a:rPr lang="it-IT" altLang="it-IT" dirty="0" smtClean="0">
                <a:latin typeface="Courier New" charset="0"/>
              </a:rPr>
              <a:t>= C.F;</a:t>
            </a:r>
            <a:endParaRPr lang="it-IT" altLang="it-IT" dirty="0">
              <a:latin typeface="Courier New" charset="0"/>
            </a:endParaRPr>
          </a:p>
        </p:txBody>
      </p:sp>
      <p:sp>
        <p:nvSpPr>
          <p:cNvPr id="73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1066800" y="228600"/>
            <a:ext cx="7620000" cy="609600"/>
          </a:xfrm>
        </p:spPr>
        <p:txBody>
          <a:bodyPr/>
          <a:lstStyle/>
          <a:p>
            <a:pPr algn="r" eaLnBrk="1" hangingPunct="1">
              <a:defRPr/>
            </a:pPr>
            <a:r>
              <a:rPr lang="it-IT" dirty="0" smtClean="0">
                <a:cs typeface="+mj-cs"/>
              </a:rPr>
              <a:t>Esercizio 2</a:t>
            </a:r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138" y="3068960"/>
            <a:ext cx="8932862" cy="3014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7583" name="Rectangle 127"/>
          <p:cNvSpPr>
            <a:spLocks noChangeArrowheads="1"/>
          </p:cNvSpPr>
          <p:nvPr/>
        </p:nvSpPr>
        <p:spPr bwMode="auto">
          <a:xfrm>
            <a:off x="2935288" y="29400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6600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endParaRPr lang="it-IT">
              <a:ea typeface="ＭＳ Ｐゴシック" charset="0"/>
            </a:endParaRPr>
          </a:p>
        </p:txBody>
      </p:sp>
      <p:sp>
        <p:nvSpPr>
          <p:cNvPr id="787645" name="Rectangle 189"/>
          <p:cNvSpPr>
            <a:spLocks noChangeArrowheads="1"/>
          </p:cNvSpPr>
          <p:nvPr/>
        </p:nvSpPr>
        <p:spPr bwMode="auto">
          <a:xfrm>
            <a:off x="2809875" y="29400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6600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endParaRPr lang="it-IT">
              <a:ea typeface="ＭＳ Ｐゴシック" charset="0"/>
            </a:endParaRPr>
          </a:p>
        </p:txBody>
      </p:sp>
      <p:sp>
        <p:nvSpPr>
          <p:cNvPr id="787705" name="Rectangle 249"/>
          <p:cNvSpPr>
            <a:spLocks noChangeArrowheads="1"/>
          </p:cNvSpPr>
          <p:nvPr/>
        </p:nvSpPr>
        <p:spPr bwMode="auto">
          <a:xfrm>
            <a:off x="3035300" y="29400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6600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endParaRPr lang="it-IT">
              <a:ea typeface="ＭＳ Ｐゴシック" charset="0"/>
            </a:endParaRPr>
          </a:p>
        </p:txBody>
      </p:sp>
      <p:sp>
        <p:nvSpPr>
          <p:cNvPr id="35844" name="Rettangolo 70"/>
          <p:cNvSpPr>
            <a:spLocks noChangeArrowheads="1"/>
          </p:cNvSpPr>
          <p:nvPr/>
        </p:nvSpPr>
        <p:spPr bwMode="auto">
          <a:xfrm>
            <a:off x="395536" y="1364892"/>
            <a:ext cx="8291264" cy="19020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8925" indent="-2889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l" eaLnBrk="1" hangingPunct="1">
              <a:spcBef>
                <a:spcPct val="30000"/>
              </a:spcBef>
              <a:buClr>
                <a:schemeClr val="folHlink"/>
              </a:buClr>
              <a:buSzPct val="60000"/>
              <a:buFont typeface="Wingdings" charset="2"/>
              <a:buNone/>
            </a:pPr>
            <a:r>
              <a:rPr lang="it-IT" altLang="it-IT" b="1" dirty="0" err="1">
                <a:latin typeface="Courier New" charset="0"/>
              </a:rPr>
              <a:t>s</a:t>
            </a:r>
            <a:r>
              <a:rPr lang="it-IT" altLang="it-IT" b="1" dirty="0" err="1" smtClean="0">
                <a:latin typeface="Courier New" charset="0"/>
              </a:rPr>
              <a:t>elect</a:t>
            </a:r>
            <a:r>
              <a:rPr lang="it-IT" altLang="it-IT" dirty="0" smtClean="0">
                <a:latin typeface="Courier New" charset="0"/>
              </a:rPr>
              <a:t> </a:t>
            </a:r>
            <a:r>
              <a:rPr lang="it-IT" altLang="it-IT" dirty="0">
                <a:latin typeface="Courier New" charset="0"/>
              </a:rPr>
              <a:t>*</a:t>
            </a:r>
          </a:p>
          <a:p>
            <a:pPr algn="l" eaLnBrk="1" hangingPunct="1">
              <a:spcBef>
                <a:spcPct val="30000"/>
              </a:spcBef>
              <a:buClr>
                <a:schemeClr val="folHlink"/>
              </a:buClr>
              <a:buSzPct val="60000"/>
              <a:buFont typeface="Wingdings" charset="2"/>
              <a:buNone/>
            </a:pPr>
            <a:r>
              <a:rPr lang="it-IT" altLang="it-IT" b="1" dirty="0">
                <a:latin typeface="Courier New" charset="0"/>
              </a:rPr>
              <a:t>f</a:t>
            </a:r>
            <a:r>
              <a:rPr lang="it-IT" altLang="it-IT" b="1" dirty="0" smtClean="0">
                <a:latin typeface="Courier New" charset="0"/>
              </a:rPr>
              <a:t>rom</a:t>
            </a:r>
            <a:r>
              <a:rPr lang="it-IT" altLang="it-IT" dirty="0" smtClean="0">
                <a:latin typeface="Courier New" charset="0"/>
              </a:rPr>
              <a:t> prodotti </a:t>
            </a:r>
            <a:r>
              <a:rPr lang="it-IT" altLang="it-IT" dirty="0" err="1" smtClean="0">
                <a:latin typeface="Courier New" charset="0"/>
              </a:rPr>
              <a:t>P</a:t>
            </a:r>
            <a:r>
              <a:rPr lang="it-IT" altLang="it-IT" dirty="0" smtClean="0">
                <a:latin typeface="Courier New" charset="0"/>
              </a:rPr>
              <a:t>, catalogo C, fornitori </a:t>
            </a:r>
            <a:r>
              <a:rPr lang="it-IT" altLang="it-IT" dirty="0" err="1" smtClean="0">
                <a:latin typeface="Courier New" charset="0"/>
              </a:rPr>
              <a:t>F</a:t>
            </a:r>
            <a:endParaRPr lang="it-IT" altLang="it-IT" dirty="0">
              <a:latin typeface="Courier New" charset="0"/>
            </a:endParaRPr>
          </a:p>
          <a:p>
            <a:pPr algn="l" eaLnBrk="1" hangingPunct="1">
              <a:spcBef>
                <a:spcPct val="30000"/>
              </a:spcBef>
              <a:buClr>
                <a:schemeClr val="folHlink"/>
              </a:buClr>
              <a:buSzPct val="60000"/>
              <a:buFont typeface="Wingdings" charset="2"/>
              <a:buNone/>
            </a:pPr>
            <a:r>
              <a:rPr lang="it-IT" altLang="it-IT" b="1" dirty="0" err="1">
                <a:latin typeface="Courier New" charset="0"/>
              </a:rPr>
              <a:t>w</a:t>
            </a:r>
            <a:r>
              <a:rPr lang="it-IT" altLang="it-IT" b="1" dirty="0" err="1" smtClean="0">
                <a:latin typeface="Courier New" charset="0"/>
              </a:rPr>
              <a:t>here</a:t>
            </a:r>
            <a:r>
              <a:rPr lang="it-IT" altLang="it-IT" dirty="0" smtClean="0">
                <a:latin typeface="Courier New" charset="0"/>
              </a:rPr>
              <a:t> P.CP = C.P and C.F = F.CF </a:t>
            </a:r>
          </a:p>
          <a:p>
            <a:pPr algn="l" eaLnBrk="1" hangingPunct="1">
              <a:spcBef>
                <a:spcPct val="30000"/>
              </a:spcBef>
              <a:buClr>
                <a:schemeClr val="folHlink"/>
              </a:buClr>
              <a:buSzPct val="60000"/>
              <a:buFont typeface="Wingdings" charset="2"/>
              <a:buNone/>
            </a:pPr>
            <a:r>
              <a:rPr lang="it-IT" altLang="it-IT" dirty="0" smtClean="0">
                <a:latin typeface="Courier New" charset="0"/>
              </a:rPr>
              <a:t>and </a:t>
            </a:r>
            <a:r>
              <a:rPr lang="it-IT" altLang="it-IT" dirty="0" err="1" smtClean="0">
                <a:latin typeface="Courier New" charset="0"/>
              </a:rPr>
              <a:t>P.marca</a:t>
            </a:r>
            <a:r>
              <a:rPr lang="it-IT" altLang="it-IT" dirty="0" smtClean="0">
                <a:latin typeface="Courier New" charset="0"/>
              </a:rPr>
              <a:t> </a:t>
            </a:r>
            <a:r>
              <a:rPr lang="it-IT" altLang="it-IT" dirty="0">
                <a:latin typeface="Courier New" charset="0"/>
              </a:rPr>
              <a:t>=</a:t>
            </a:r>
            <a:r>
              <a:rPr lang="it-IT" altLang="it-IT" dirty="0" smtClean="0">
                <a:latin typeface="Courier New" charset="0"/>
              </a:rPr>
              <a:t>'IBM’;</a:t>
            </a:r>
            <a:endParaRPr lang="it-IT" altLang="it-IT" dirty="0">
              <a:latin typeface="Courier New" charset="0"/>
            </a:endParaRPr>
          </a:p>
        </p:txBody>
      </p:sp>
      <p:sp>
        <p:nvSpPr>
          <p:cNvPr id="11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1066800" y="260350"/>
            <a:ext cx="7620000" cy="609600"/>
          </a:xfrm>
        </p:spPr>
        <p:txBody>
          <a:bodyPr/>
          <a:lstStyle/>
          <a:p>
            <a:pPr algn="r" eaLnBrk="1" hangingPunct="1">
              <a:defRPr/>
            </a:pPr>
            <a:r>
              <a:rPr lang="it-IT" dirty="0" smtClean="0">
                <a:cs typeface="+mj-cs"/>
              </a:rPr>
              <a:t>Esercizio 2</a:t>
            </a:r>
          </a:p>
        </p:txBody>
      </p:sp>
      <p:pic>
        <p:nvPicPr>
          <p:cNvPr id="8" name="Immagin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850" y="3644900"/>
            <a:ext cx="8767763" cy="230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7583" name="Rectangle 127"/>
          <p:cNvSpPr>
            <a:spLocks noChangeArrowheads="1"/>
          </p:cNvSpPr>
          <p:nvPr/>
        </p:nvSpPr>
        <p:spPr bwMode="auto">
          <a:xfrm>
            <a:off x="2935288" y="29400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6600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endParaRPr lang="it-IT">
              <a:ea typeface="ＭＳ Ｐゴシック" charset="0"/>
            </a:endParaRPr>
          </a:p>
        </p:txBody>
      </p:sp>
      <p:sp>
        <p:nvSpPr>
          <p:cNvPr id="787645" name="Rectangle 189"/>
          <p:cNvSpPr>
            <a:spLocks noChangeArrowheads="1"/>
          </p:cNvSpPr>
          <p:nvPr/>
        </p:nvSpPr>
        <p:spPr bwMode="auto">
          <a:xfrm>
            <a:off x="2809875" y="29400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6600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endParaRPr lang="it-IT">
              <a:ea typeface="ＭＳ Ｐゴシック" charset="0"/>
            </a:endParaRPr>
          </a:p>
        </p:txBody>
      </p:sp>
      <p:sp>
        <p:nvSpPr>
          <p:cNvPr id="787705" name="Rectangle 249"/>
          <p:cNvSpPr>
            <a:spLocks noChangeArrowheads="1"/>
          </p:cNvSpPr>
          <p:nvPr/>
        </p:nvSpPr>
        <p:spPr bwMode="auto">
          <a:xfrm>
            <a:off x="3035300" y="29400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6600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endParaRPr lang="it-IT">
              <a:ea typeface="ＭＳ Ｐゴシック" charset="0"/>
            </a:endParaRPr>
          </a:p>
        </p:txBody>
      </p:sp>
      <p:sp>
        <p:nvSpPr>
          <p:cNvPr id="37892" name="Rettangolo 70"/>
          <p:cNvSpPr>
            <a:spLocks noChangeArrowheads="1"/>
          </p:cNvSpPr>
          <p:nvPr/>
        </p:nvSpPr>
        <p:spPr bwMode="auto">
          <a:xfrm>
            <a:off x="574675" y="1196975"/>
            <a:ext cx="799465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8925" indent="-288925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l" eaLnBrk="1" hangingPunct="1">
              <a:spcBef>
                <a:spcPct val="30000"/>
              </a:spcBef>
              <a:buClr>
                <a:schemeClr val="folHlink"/>
              </a:buClr>
              <a:buSzPct val="60000"/>
              <a:buFont typeface="Wingdings" charset="2"/>
              <a:buNone/>
            </a:pPr>
            <a:r>
              <a:rPr lang="it-IT" altLang="it-IT" sz="2000" b="1" dirty="0" err="1">
                <a:latin typeface="Courier New" charset="0"/>
              </a:rPr>
              <a:t>s</a:t>
            </a:r>
            <a:r>
              <a:rPr lang="it-IT" altLang="it-IT" sz="2000" b="1" dirty="0" err="1" smtClean="0">
                <a:latin typeface="Courier New" charset="0"/>
              </a:rPr>
              <a:t>elect</a:t>
            </a:r>
            <a:r>
              <a:rPr lang="it-IT" altLang="it-IT" sz="2000" dirty="0" smtClean="0">
                <a:latin typeface="Courier New" charset="0"/>
              </a:rPr>
              <a:t> </a:t>
            </a:r>
            <a:r>
              <a:rPr lang="it-IT" altLang="it-IT" sz="2000" b="1" dirty="0" err="1">
                <a:latin typeface="Courier New" charset="0"/>
              </a:rPr>
              <a:t>distinct</a:t>
            </a:r>
            <a:r>
              <a:rPr lang="it-IT" altLang="it-IT" sz="2000" dirty="0">
                <a:latin typeface="Courier New" charset="0"/>
              </a:rPr>
              <a:t> </a:t>
            </a:r>
            <a:r>
              <a:rPr lang="it-IT" altLang="it-IT" sz="2000" dirty="0" err="1">
                <a:latin typeface="Courier New" charset="0"/>
              </a:rPr>
              <a:t>fornitori.nome</a:t>
            </a:r>
            <a:endParaRPr lang="it-IT" altLang="it-IT" sz="2000" dirty="0">
              <a:latin typeface="Courier New" charset="0"/>
            </a:endParaRPr>
          </a:p>
          <a:p>
            <a:pPr algn="l" eaLnBrk="1" hangingPunct="1">
              <a:spcBef>
                <a:spcPct val="30000"/>
              </a:spcBef>
              <a:buClr>
                <a:schemeClr val="folHlink"/>
              </a:buClr>
              <a:buSzPct val="60000"/>
              <a:buFont typeface="Wingdings" charset="2"/>
              <a:buNone/>
            </a:pPr>
            <a:r>
              <a:rPr lang="it-IT" altLang="it-IT" sz="2000" b="1" dirty="0">
                <a:latin typeface="Courier New" charset="0"/>
              </a:rPr>
              <a:t>f</a:t>
            </a:r>
            <a:r>
              <a:rPr lang="it-IT" altLang="it-IT" sz="2000" b="1" dirty="0" smtClean="0">
                <a:latin typeface="Courier New" charset="0"/>
              </a:rPr>
              <a:t>rom</a:t>
            </a:r>
            <a:r>
              <a:rPr lang="it-IT" altLang="it-IT" sz="2000" dirty="0" smtClean="0">
                <a:latin typeface="Courier New" charset="0"/>
              </a:rPr>
              <a:t> prodotti, </a:t>
            </a:r>
            <a:r>
              <a:rPr lang="it-IT" altLang="it-IT" sz="2000" dirty="0">
                <a:latin typeface="Courier New" charset="0"/>
              </a:rPr>
              <a:t>catalogo, fornitori</a:t>
            </a:r>
          </a:p>
          <a:p>
            <a:pPr algn="l" eaLnBrk="1" hangingPunct="1">
              <a:spcBef>
                <a:spcPct val="30000"/>
              </a:spcBef>
              <a:buClr>
                <a:schemeClr val="folHlink"/>
              </a:buClr>
              <a:buSzPct val="60000"/>
              <a:buFont typeface="Wingdings" charset="2"/>
              <a:buNone/>
            </a:pPr>
            <a:r>
              <a:rPr lang="it-IT" altLang="it-IT" sz="2000" b="1" dirty="0" err="1">
                <a:latin typeface="Courier New" charset="0"/>
              </a:rPr>
              <a:t>w</a:t>
            </a:r>
            <a:r>
              <a:rPr lang="it-IT" altLang="it-IT" sz="2000" b="1" dirty="0" err="1" smtClean="0">
                <a:latin typeface="Courier New" charset="0"/>
              </a:rPr>
              <a:t>here</a:t>
            </a:r>
            <a:r>
              <a:rPr lang="it-IT" altLang="it-IT" sz="2000" dirty="0" smtClean="0">
                <a:latin typeface="Courier New" charset="0"/>
              </a:rPr>
              <a:t> CP = </a:t>
            </a:r>
            <a:r>
              <a:rPr lang="it-IT" altLang="it-IT" sz="2000" dirty="0" err="1" smtClean="0">
                <a:latin typeface="Courier New" charset="0"/>
              </a:rPr>
              <a:t>P</a:t>
            </a:r>
            <a:r>
              <a:rPr lang="it-IT" altLang="it-IT" sz="2000" dirty="0" smtClean="0">
                <a:latin typeface="Courier New" charset="0"/>
              </a:rPr>
              <a:t> and </a:t>
            </a:r>
            <a:r>
              <a:rPr lang="it-IT" altLang="it-IT" sz="2000" dirty="0" err="1" smtClean="0">
                <a:latin typeface="Courier New" charset="0"/>
              </a:rPr>
              <a:t>F</a:t>
            </a:r>
            <a:r>
              <a:rPr lang="it-IT" altLang="it-IT" sz="2000" dirty="0" smtClean="0">
                <a:latin typeface="Courier New" charset="0"/>
              </a:rPr>
              <a:t> = CF and </a:t>
            </a:r>
            <a:r>
              <a:rPr lang="it-IT" altLang="it-IT" sz="2000" dirty="0">
                <a:latin typeface="Courier New" charset="0"/>
              </a:rPr>
              <a:t>marca =</a:t>
            </a:r>
            <a:r>
              <a:rPr lang="it-IT" altLang="it-IT" sz="2000" dirty="0" smtClean="0">
                <a:latin typeface="Courier New" charset="0"/>
              </a:rPr>
              <a:t>'IBM’;</a:t>
            </a:r>
            <a:endParaRPr lang="it-IT" altLang="it-IT" sz="2000" dirty="0">
              <a:latin typeface="Courier New" charset="0"/>
            </a:endParaRPr>
          </a:p>
        </p:txBody>
      </p:sp>
      <p:sp>
        <p:nvSpPr>
          <p:cNvPr id="11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1066800" y="228600"/>
            <a:ext cx="7620000" cy="609600"/>
          </a:xfrm>
        </p:spPr>
        <p:txBody>
          <a:bodyPr/>
          <a:lstStyle/>
          <a:p>
            <a:pPr algn="r" eaLnBrk="1" hangingPunct="1">
              <a:defRPr/>
            </a:pPr>
            <a:r>
              <a:rPr lang="it-IT" dirty="0" smtClean="0">
                <a:cs typeface="+mj-cs"/>
              </a:rPr>
              <a:t>Esercizio 2</a:t>
            </a:r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940050"/>
            <a:ext cx="4546600" cy="256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rsoAziendale">
  <a:themeElements>
    <a:clrScheme name="">
      <a:dk1>
        <a:srgbClr val="000000"/>
      </a:dk1>
      <a:lt1>
        <a:srgbClr val="FFFFFF"/>
      </a:lt1>
      <a:dk2>
        <a:srgbClr val="FF0000"/>
      </a:dk2>
      <a:lt2>
        <a:srgbClr val="969696"/>
      </a:lt2>
      <a:accent1>
        <a:srgbClr val="CCFFCC"/>
      </a:accent1>
      <a:accent2>
        <a:srgbClr val="CC0000"/>
      </a:accent2>
      <a:accent3>
        <a:srgbClr val="FFFFFF"/>
      </a:accent3>
      <a:accent4>
        <a:srgbClr val="000000"/>
      </a:accent4>
      <a:accent5>
        <a:srgbClr val="E2FFE2"/>
      </a:accent5>
      <a:accent6>
        <a:srgbClr val="B90000"/>
      </a:accent6>
      <a:hlink>
        <a:srgbClr val="006600"/>
      </a:hlink>
      <a:folHlink>
        <a:srgbClr val="000099"/>
      </a:folHlink>
    </a:clrScheme>
    <a:fontScheme name="CorsoAziendale">
      <a:majorFont>
        <a:latin typeface="Tahom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6600"/>
        </a:solidFill>
        <a:ln w="9525" cap="flat" cmpd="sng" algn="ctr">
          <a:solidFill>
            <a:schemeClr val="tx1"/>
          </a:solidFill>
          <a:prstDash val="solid"/>
          <a:miter lim="800000"/>
          <a:headEnd type="none" w="sm" len="sm"/>
          <a:tailEnd type="none" w="sm" len="sm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6600"/>
        </a:solidFill>
        <a:ln w="9525" cap="flat" cmpd="sng" algn="ctr">
          <a:solidFill>
            <a:schemeClr val="tx1"/>
          </a:solidFill>
          <a:prstDash val="solid"/>
          <a:miter lim="800000"/>
          <a:headEnd type="none" w="sm" len="sm"/>
          <a:tailEnd type="none" w="sm" len="sm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  <a:ea typeface="ＭＳ Ｐゴシック" charset="0"/>
          </a:defRPr>
        </a:defPPr>
      </a:lstStyle>
    </a:lnDef>
  </a:objectDefaults>
  <a:extraClrSchemeLst>
    <a:extraClrScheme>
      <a:clrScheme name="CorsoAziendale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soAziendale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soAziendale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soAziendale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soAziendale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soAziendale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soAziendale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soAziendale 8">
        <a:dk1>
          <a:srgbClr val="000000"/>
        </a:dk1>
        <a:lt1>
          <a:srgbClr val="FFFFFF"/>
        </a:lt1>
        <a:dk2>
          <a:srgbClr val="FF0000"/>
        </a:dk2>
        <a:lt2>
          <a:srgbClr val="969696"/>
        </a:lt2>
        <a:accent1>
          <a:srgbClr val="CCFFCC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E2FFE2"/>
        </a:accent5>
        <a:accent6>
          <a:srgbClr val="B90000"/>
        </a:accent6>
        <a:hlink>
          <a:srgbClr val="008000"/>
        </a:hlink>
        <a:folHlink>
          <a:srgbClr val="0000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C:\WINNT\Profiles\Administrator\Dati applicazioni\Microsoft\Modelli\CorsoAziendale.pot</Template>
  <TotalTime>979</TotalTime>
  <Words>1233</Words>
  <Application>Microsoft Macintosh PowerPoint</Application>
  <PresentationFormat>Presentazione su schermo (4:3)</PresentationFormat>
  <Paragraphs>530</Paragraphs>
  <Slides>47</Slides>
  <Notes>46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9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47</vt:i4>
      </vt:variant>
    </vt:vector>
  </HeadingPairs>
  <TitlesOfParts>
    <vt:vector size="57" baseType="lpstr">
      <vt:lpstr>Courier New</vt:lpstr>
      <vt:lpstr>Lucida Sans Unicode</vt:lpstr>
      <vt:lpstr>ＭＳ Ｐゴシック</vt:lpstr>
      <vt:lpstr>Symbol</vt:lpstr>
      <vt:lpstr>Tahoma</vt:lpstr>
      <vt:lpstr>Times New Roman</vt:lpstr>
      <vt:lpstr>Verdana</vt:lpstr>
      <vt:lpstr>Wingdings</vt:lpstr>
      <vt:lpstr>Arial</vt:lpstr>
      <vt:lpstr>CorsoAziendale</vt:lpstr>
      <vt:lpstr>Basi di Dati    Esercitazione SQL</vt:lpstr>
      <vt:lpstr>Presentazione di PowerPoint</vt:lpstr>
      <vt:lpstr>Le Relazioni</vt:lpstr>
      <vt:lpstr>Esercizio 1</vt:lpstr>
      <vt:lpstr>Esercizio 1</vt:lpstr>
      <vt:lpstr>Esercizio 2</vt:lpstr>
      <vt:lpstr>Esercizio 2</vt:lpstr>
      <vt:lpstr>Esercizio 2</vt:lpstr>
      <vt:lpstr>Esercizio 2</vt:lpstr>
      <vt:lpstr>Esercizio 3</vt:lpstr>
      <vt:lpstr>Esercizio 3</vt:lpstr>
      <vt:lpstr>Esercizio 3</vt:lpstr>
      <vt:lpstr>Esercizio 3</vt:lpstr>
      <vt:lpstr>Esercizio 3</vt:lpstr>
      <vt:lpstr>Esercizio 3</vt:lpstr>
      <vt:lpstr>Esercizio 4</vt:lpstr>
      <vt:lpstr>Esercizio 4</vt:lpstr>
      <vt:lpstr>Esercizio 4</vt:lpstr>
      <vt:lpstr>Esercizio 4</vt:lpstr>
      <vt:lpstr>Esercizio 4</vt:lpstr>
      <vt:lpstr>Esercizio 4</vt:lpstr>
      <vt:lpstr>Esercizio 4</vt:lpstr>
      <vt:lpstr>Esercizio 4</vt:lpstr>
      <vt:lpstr>Esercizio 5</vt:lpstr>
      <vt:lpstr>Esercizio 5</vt:lpstr>
      <vt:lpstr>Esercizio 5</vt:lpstr>
      <vt:lpstr>Esercizio 5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Basi di Dati    Esercitazione SQL</dc:title>
  <dc:creator>LUIGI BELLOMARINI</dc:creator>
  <cp:lastModifiedBy>LUIGI BELLOMARINI</cp:lastModifiedBy>
  <cp:revision>186</cp:revision>
  <cp:lastPrinted>1999-10-15T10:14:36Z</cp:lastPrinted>
  <dcterms:created xsi:type="dcterms:W3CDTF">2015-11-02T10:14:06Z</dcterms:created>
  <dcterms:modified xsi:type="dcterms:W3CDTF">2015-11-05T09:18:33Z</dcterms:modified>
</cp:coreProperties>
</file>